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в алгебре: одно и то же в разных записях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видеть одинаковый результат в разных формулах.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тождества нужны семикласснику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упрощают выражения, помогают раскрывать скобки, сокращать дроби и проверять преобразования. В 7 классе они становятся основой для быстрых и точных вычислений, а также для работы с формулами сокращённого умножения.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тождеством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для всех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 — это равенство, которое остаётся верным при любом допустимом значении переменной. Оно не ищет одно решение, а показывает, что обе записи всегда дают одинаковый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a+a=2a — тождество: как бы ни было выбрано число a, левая и правая части совпадают. Так же работает и 2(x+3)=2x+6.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случай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(a+b)^2=a^2+2ab+b^2 тоже является тождеством. Она показывает, что одинаковое выражение можно записать по-разному, сохранив смысл и значение.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самое, что уравнение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неизвестное нужно найти, а в тождестве уже утверждается равенство двух выражений. Поэтому тождество проверяют, а уравнение решают.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и уравнение: сравнение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формулы и задачи на поиск неизвестного.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подтверждает равенство выражений, а уравнение требует найти значение переменной.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669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можно проверять только там, где все части выражения определены. Если запись не имеет смысла при некоторых значениях переменной, их нельзя использовать.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ноль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 невозможно, поэтому выражения вида a/0 не определены. В дробях это сразу ограничивает набор допустимых значений переменной.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корнями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с корнем тоже есть ограничения: подкоренное выражение должно быть допустимым. Значит, перед проверкой тождества нужно сначала учесть область допустимых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складываются в два раза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пять палочек и положить ещё пять таких же, получится десять. То же число можно записать как 5+5 или как 2·5. Разные записи выглядят по-разному, но обозначают один и тот же результат.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 блоки помогают увидеть равенство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 из цветных блоков: две одинаковые группы можно соединить в одну общую запись. Так выражение x+x превращается в 2x, а (a+b)+(a+b) — в 2(a+b). Наглядная модель делает равенство понятным без лишних вычислений.
</a:t>
            </a:r>
            <a:endParaRPr lang="en-US" sz="92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несколько формул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разложить фигуру на части, можно получить разные записи её площади, но итог останется тем же. Именно так математика показывает: одно и то же количество, длина или площадь могут быть описаны несколькими равными способами.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 — разные записи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учебную практику, а не точную статистику.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используются чаще всего, потому что они нужны почти в каждом разделе преобразований.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тождества чаще всего используются в 7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типовым заданиям алгебры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числах показывает, как формула помогает быстро получить результат и не теряться в вычислениях.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алгебры 7 класса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из выражения (3+2)^2 без длинного перемножения.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разности в квадрат крайние части остаются квадратами, а средний член меняет знак на минус: (a-b)^2=a^2-2ab+b^2.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легко ошибиться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потерять знак перед удвоенным произведением. Если внимательно раскрывать скобки, формула работает так же надёжно, как квадрат суммы.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(7-4)^2 сначала получаем 9. Затем формула даёт 7^2-2·7·4+4^2, и результат снова равен 9.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виде произведения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можно превратить в произведение суммы и разности тех же чисел: a^2-b^2=(a-b) (a+b). Это удобно для разложения выражений на множители.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49-16 можно записать как 7^2-4^2, а затем как (7-4) (7+4). Такой способ помогает считать быстрее и аккуратнее.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полезна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помогает при сокращении выражений и упрощении дробей. Она показывает, как одно длинное выражение заменить более удобной записью.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формулы простой: из разности двух квадратов получается произведение, где стоят те же числа, только с разными знаками. Это делает преобразование очень удобным.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тождества: пошаговый алгоритм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проверки равенства: сначала область допустимых значений, затем преобразование обеих частей и сравнение результата.
</a:t>
            </a:r>
            <a:endParaRPr lang="en-US" sz="2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тождества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правил
</a:t>
            </a:r>
            <a:pPr algn="l" indent="0" marL="0">
              <a:lnSpc>
                <a:spcPct val="90000"/>
              </a:lnSpc>
              <a:buNone/>
            </a:pPr>
            <a:r>
              <a:rPr lang="en-US" sz="3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строят на известных алгебраических правилах: раскрытии скобок, распределительном свойстве и приведении подобных слагаемых. Эти шаги позволяют преобразовать выражение без потери смысла и лишних предположений.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обе части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Левую и правую части приводят к одному виду, чтобы увидеть, совпадают ли они для всех допустимых значений. Если результат одинаков, равенство действительно является тождеством.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ограничиваются примером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одного числа помогает только увидеть возможное совпадение, но не доказывает его. Для тождества важно, чтобы равенство сохранялось всегда, а не в одном случайно выбранном случае.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 ОДЗ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преобразованием нужно убедиться, что выражение вообще имеет смысл. Если есть дроби, корни или деление, область допустимых значений обязательно учитывают, иначе доказательство будет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ошибки, которые чаще всего возникают при преобразованиях. Они связаны не с самой формулой, а с невнимательностью на каждом шаге.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дают знаки и раскрытие скобок; именно поэтому тождественные преобразования нужно выполнять последовательно и проверять по шагам.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тождествами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при изучении темы «Тождества».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преобразования уменьшают число действий и помогают избегать лишних вычислений. Поэтому даже устный счёт становится проще и надёжнее.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из курса алгебры 7 класса.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особенно заметно ускоряют вычисления в школьных примерах: квадрат разности и разность квадратов.
</a:t>
            </a:r>
            <a:endParaRPr lang="en-US" sz="854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тождества 7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формулы темы и их типичное применение в заданиях 7 класса.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тождества связаны с одним действием: они позволяют заменять неудобную запись более простой и удобной для вычислений.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7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квадрата объясняет формулу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4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как сумма
</a:t>
            </a:r>
            <a:pPr algn="ctr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представить как целую фигуру и одновременно как сумму нескольких частей. Такой рисунок помогает увидеть, что формула не появляется случайно, а описывает разбиение одной площади на удобные элементы.
</a:t>
            </a:r>
            <a:endParaRPr lang="en-US" sz="1046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прямоугольника
</a:t>
            </a:r>
            <a:pPr algn="ctr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фигуры получаются два прямоугольника со сторонами a и b. Именно они дают удвоенное произведение 2ab, потому что таких частей две, и каждая имеет одинаковую площадь. Это наглядно объясняет средний член формулы.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113" y="1744038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считать выражения быстрее, если числа можно удобно перегруппировать. Это особенно полезно при устном счёте и проверке ответа.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позволяют заменить длинное поэлементное умножение короткой записью. Так решение становится короче и понятнее.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удобнее представить как произведение. Это упрощает дальнейшие преобразования, сокращение дробей и поиск общего множителя.
</a:t>
            </a:r>
            <a:endParaRPr lang="en-US" sz="1131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тождества помогают находить площади и объяснять, почему сумма частей фигуры равна целой площади.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преобразований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используют, чтобы убедиться, что выражение преобразовано верно. Если равенство сохраняется, решение выполнено корректно.
</a:t>
            </a:r>
            <a:endParaRPr lang="en-US" sz="1196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тождества встречаются в 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важно не только раскрыть скобки, но и заметить сокращение одинаковых чисел. Это показывает, как тождество упрощает запись без изменения значения.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преобразование делает выражение короче: после раскрытия скобок лишние слагаемые исчезают, а результат становится проще для дальнейшей работы.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выражения (x+3)^2-9 по правилам алгебры 7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верно выполненного преобразования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Сохранено равенство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обе части должны оставаться равными для всех допустимых значений переменной. Если меняется смысл выражения, решение нельзя считать верным.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 потеряны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и переносе слагаемых особенно важно не ошибиться со знаками. Один пропущенный минус может полностью изменить результат.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лишних ограничений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ходе преобразования появляется новый запрет, которого не было в исходной записи, значит, шаг выполнен неверно. Область допустимых значений должна сохраняться.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алгебраическая 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подтверждают правилами преобразования, а не случайной подстановкой числа. Только так можно убедиться, что равенство верно всегда, а не в одном примере.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Тождества: формулы, которые делают алгебру проще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показывают, что одно и то же выражение можно записать по-разному, не меняя его значения. Если знать формулы и внимательно выполнять шаги, алгебра становится понятнее и быстрее.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2026-05-29T21:21:48Z</dcterms:created>
  <dcterms:modified xsi:type="dcterms:W3CDTF">2026-05-29T21:21:48Z</dcterms:modified>
</cp:coreProperties>
</file>