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и его использование в селекции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гибриды становятся сильнее родителей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сила гибридов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создаёт формы с нужными признаками, а гетерозис помогает получать более урожайные, выносливые и выровненные гибриды. Особенно важным этот эффект стал в гибридной кукурузе, подсолнечнике, рисе, томате и свиноводстве.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гетерозиса и его основные проявления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гибридов первого поколения нередко ускоряются рост и накопление биомассы. Растения раньше формируют мощную листовую поверхность, лучше используют ресурсы среды и быстрее достигают хозяйственной спелости.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часто выражается в увеличении массы плодов, числа семян, размера колоса или общей урожайности. Особенно заметен эффект у признаков, напрямую связанных с хозяйственной отдачей и качеством продукции.
</a:t>
            </a:r>
            <a:endParaRPr lang="en-US" sz="1073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 выживаемость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F1 обычно лучше переносят засуху, колебания температуры и отдельные болезни. Повышенная жизнеспособность помогает им сохранять продуктивность даже в неблагоприятных условиях выращивания.
</a:t>
            </a:r>
            <a:endParaRPr lang="en-US" sz="1131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во втором поколении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поколении F2 эффект обычно уменьшается, потому что признаки расщепляются, а удачные сочетания аллелей распадаются. Поэтому для сохранения результата гибриды приходится получать заново.
</a:t>
            </a:r>
            <a:endParaRPr lang="en-US" sz="11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562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причины гетерозиса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доминантные аллели одного родителя могут маскировать вредные рецессивные варианты другого. В результате гибрид получает более благоприятный набор признаков и меньше проявляет скрытые дефекты.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Сверхдоминантность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гетерозиготное состояние оказывается выгоднее любого из гомозиготных. Тогда сочетание разных аллелей в одной паре даёт организму дополнительное преимущество по росту, выживаемости или продуктивности.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могут усиливать действие друг друга, если их совместная работа создаёт более сильный эффект, чем каждый по отдельности. Такие взаимодействия особенно важны для сложных хозяйственно ценных признаков.
</a:t>
            </a:r>
            <a:endParaRPr lang="en-US" sz="11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гибридная сила на практике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мощный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F1-гибриды обычно выше и крупнее родительских форм, быстрее наращивают листовую массу и формируют более развитую корневую систему. Это делает их заметно сильнее уже на ранних этапах развития.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Крупнее органы и плоды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гибрида нередко больше листья, тяжелее колос или плоды, выше масса семян и общая биомасса растения. Внешний вид хорошо показывает, как удачное сочетание признаков влияет на результат.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Выравненность посева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растения часто развиваются более дружно и достигают спелости почти одновременно. Такая однородность облегчает уборку, уменьшает потери и делает урожай удобнее для хранения и перевозки.
</a:t>
            </a:r>
            <a:endParaRPr lang="en-US" sz="1021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оценивает не только размер, но и устойчивость к полеганию, качество продукции и стабильность признаков. Именно совокупность этих характеристик делает гибриды особенно ценными для производства.
</a:t>
            </a:r>
            <a:endParaRPr lang="en-US" sz="9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гетерозиса; условные относительные значения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Прирост урожайности у F1-гибридов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сравнение не только с родительскими линиями, но и со стандартным сортом. В реальной селекции итог зависит от культуры, условий выращивания и подбора родителей.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F1-гибрид демонстрирует наибольшую урожайность, что согласуется с проявлением гетерозиса. Родительские линии уступают, но служат основой для получения устойчивого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наибольший эффект, который обычно ослабевает в следующем поколении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первое гибридное поколение лучше всего сохраняет удачное сочетание признаков родителей. При последующем размножении без повторного скрещивания эффект заметно снижается.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селекции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родительских линий и F1-гибрида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основные хозяйственно ценные признаки у родительских линий и их гибрида первого поколения.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линии полезны как исходный материал, а F1 сочетает их достоинства и даёт более высокий комплекс признаков. Эффект не закрепляется автоматически в потомстве.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гетерозису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гибриды в селекции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гибридизации и последующей проверки результата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как подготовка родительских линий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55864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гомозиготности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повышает долю одинаковых аллелей в генотипе, поэтому линия становится более однотипной и предсказуемой. Это важно для селекции, где нужны стабильные исходные формы.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4744" y="1856478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скрытых дефектов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близкородственном скрещивании чаще обнаруживаются рецессивные неблагоприятные признаки. Хотя это делает линию слабее, одновременно помогает отбросить нежелательный материал на этапе отбора.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29496" y="1855863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гибридной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контраст между выровненными родительскими линиями и их F1 делает гетерозис особенно заметным. Именно поэтому инбредные линии широко используют при создании коммерческих гибридов.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мужская стерильность и контроль скрещивания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ЦМС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мужская стерильность означает, что растение не образует жизнеспособной пыльцы, но сохраняет способность завязывать семена после опыления. Это удобно для направленного получения гибридов первого поколения.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в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2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селекционной работе используют стерильную материнскую линию, линию-закрепитель для поддержания стерильности и линию-восстановитель, которая возвращает потомству способность образовывать пыльцу и завершает гибридную комбинацию.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для семеноводства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ЦМС позволяет отказаться от ручного удаления тычинок, которое требует много времени и повышает риск ошибок. Благодаря этому производство F1-семян становится более точным, быстрым и экономически доступным.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практическое значение система ЦМС получила в кукурузе, подсолнечнике, сорго и ряде овощных культур. Именно она помогла сделать массовое производство гибридов технологичным и устойчивым по качеству.
</a:t>
            </a:r>
            <a:endParaRPr lang="en-US" sz="10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Кукуруза: ставка на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кукурузе гибриды F1 стали стандартом интенсивного производства. Сильный рост, выровненные растения и устойчивость к полеганию помогают получать высокий и предсказуемый урожай даже при изменчивой погоде.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Рис: стабильность на поле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риса особенно важны дружное созревание, выравненность и сохранение урожая в напряжённых условиях выращивания. Гибридные формы позволяют повысить продуктивность без потери качества зерна и технологичности уборки.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Овощи: товарный вид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и огурец ценятся за крупноплодность, плотность плодов и удобство транспортировки. У гибридов F1 фермер получает более однородную продукцию, которую проще собирать, сортировать и продавать.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Подсолнечник: устойчивость и масло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подсолнечника гибриды сочетают высокий урожай семян с устойчивостью к болезням и полеганию. Это особенно важно там, где поле должно сохранять продуктивность до полного созревания корзинок.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в основных сельскохозяйственных культурах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экспертная оценка по материалам темы; не является статистической выборкой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гибридных сортов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окупаются не только прибавкой урожая: важны товарность, сохранность продукции и более точное планирование работ в хозяйстве.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дают урожайность и стабильность результата, а экономия формируется за счёт меньших потерь и лучшего качества продукции.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2337" y="1277800"/>
            <a:ext cx="166275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в животноводстве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Скороспелость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межпородном скрещивании молодняк нередко быстрее достигает товарной кондиции. Это сокращает сроки откорма, повышает рентабельность и позволяет эффективнее использовать корма и помещения.
</a:t>
            </a:r>
            <a:endParaRPr lang="en-US" sz="1154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Плодовитость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может улучшать воспроизводительные качества маток и самок других видов. В результате увеличивается число жизнеспособного потомства, а хозяйство получает более устойчивый и предсказуемый прирост поголовья.
</a:t>
            </a:r>
            <a:endParaRPr lang="en-US" sz="1154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животные часто лучше переносят ранний период жизни и менее чувствительны к стрессу. Это особенно важно там, где выживаемость молодняка напрямую влияет на экономический результат.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гетерозиса используют в свиноводстве и птицеводстве, а в скотоводстве — в отдельных направлениях. Здесь особенно ценятся рост, здоровье, продуктивность и хорошая сохранность молодняка.
</a:t>
            </a:r>
            <a:endParaRPr lang="en-US" sz="11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гибридного использования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за счёт чего гибриды выигрывают в производстве и какие организационные требования сопровождают их применение.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дают заметный хозяйственный выигрыш, но требуют строгой технологии и постоянного воспроизводства исходных линий.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темы по селекции и семеноводству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Комбинационная способность родителей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98400" y="133840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комбинационная способность показывает, как линия в среднем проявляет себя в разных скрещиваниях. Она важна, когда нужно найти стабильный родительский материал для нескольких перспективных гибридов.
</a:t>
            </a:r>
            <a:endParaRPr lang="en-US" sz="856" dirty="0"/>
          </a:p>
        </p:txBody>
      </p:sp>
      <p:sp>
        <p:nvSpPr>
          <p:cNvPr id="12" name="Text 3"/>
          <p:cNvSpPr txBox="1"/>
          <p:nvPr/>
        </p:nvSpPr>
        <p:spPr>
          <a:xfrm>
            <a:off x="398400" y="200652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Специфическая 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Специфическая комбинационная способность отражает удачное сочетание именно двух конкретных линий. Иногда отдельная пара даёт заметно более сильный результат, чем можно ожидать по каждому родителю отдельно.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398400" y="2674648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учитывают урожайность, устойчивость к болезням, качество продукции, приспособленность к климату и выравненность признаков. Это позволяет выбирать не просто сильные, а действительно надёжные родительские формы.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398400" y="3342782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Оценку проводят в серии опытов, сравнивая гибриды в разных условиях и по нескольким признакам сразу. Такой подход уменьшает риск ошибки и помогает отобрать линии с устойчивым вкладом в результат.
</a:t>
            </a:r>
            <a:endParaRPr lang="en-US" sz="888" dirty="0"/>
          </a:p>
        </p:txBody>
      </p:sp>
      <p:sp>
        <p:nvSpPr>
          <p:cNvPr id="15" name="Text 6"/>
          <p:cNvSpPr txBox="1"/>
          <p:nvPr/>
        </p:nvSpPr>
        <p:spPr>
          <a:xfrm>
            <a:off x="398400" y="4010907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селекционеру
</a:t>
            </a:r>
            <a:pPr algn="l" indent="0" marL="0">
              <a:lnSpc>
                <a:spcPct val="115000"/>
              </a:lnSpc>
              <a:buNone/>
            </a:pPr>
            <a:r>
              <a:rPr lang="en-US" sz="3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Комбинационная способность экономит время и ресурсы: вместо случайных скрещиваний селекционер быстрее находит пары, которые дают высокий гетерозис, хорошее качество и предсказуемый хозяйственный эффект.
</a:t>
            </a:r>
            <a:endParaRPr lang="en-US" sz="8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отбора родителей до внедрения гибрида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последовательные этапы селекционной работы и проверки гибридной комбинации перед её промышленным использованием.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повышения эффективности селекции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позволяют быстро находить растения с нужными аллелями ещё до полевых испытаний. Это ускоряет отбор и снижает число линий, которые приходится проверять на поздних этапах.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Геномный анализ помогает оценить селекционную ценность линии по совокупности ДНК-маркеров. Такой подход особенно полезен, когда нужно искать удачные комбинации для высокого гетерозиса и устойчивости.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фенотипирование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измеряют рост, устойчивость и продуктивность более объективно и подробно. Благодаря этому селекционер видит не только внешний вид растения, но и реальный вклад каждого признака.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 и ускоренное получение поколений сокращают время между скрещиванием и новым отбором. В результате перспективные гибриды и линии можно создавать быстрее, не теряя в качестве проверки.
</a:t>
            </a:r>
            <a:endParaRPr lang="en-US" sz="9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генетическая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производстве используют ограниченное число линий, посевы становятся более однотипными. Это удобно для технологии, но повышает риск, если появляется новая болезнь или вредитель, способный быстро распространиться.
</a:t>
            </a:r>
            <a:endParaRPr lang="en-US" sz="991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семян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Гибридная система требует ежегодной покупки качественного семенного материала и строгого соблюдения схемы семеноводства. Для хозяйства это означает дополнительные затраты и меньшую свободу в использовании собственного семени.
</a:t>
            </a:r>
            <a:endParaRPr lang="en-US" sz="909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постоянный обновляемый фонд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гибриды оставались эффективными, селекционеры должны регулярно обновлять исходные линии и сохранять разнообразие. Иначе со временем снижается устойчивость системы и растёт уязвимость к изменениям среды.
</a:t>
            </a:r>
            <a:endParaRPr lang="en-US" sz="104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риски массового применения гибридов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 — основа точной селекции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помогает селекционерам создавать урожайные и устойчивые формы, но его успех зависит от точного подбора родителей, качественного семеноводства и современных генетических методов.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2026-06-01T22:11:30Z</dcterms:created>
  <dcterms:modified xsi:type="dcterms:W3CDTF">2026-06-01T22:11:30Z</dcterms:modified>
</cp:coreProperties>
</file>