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постоянные и непостоянные признаки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порядковые числительные называют порядок и изменяют форму.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порядковые числительные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в уроках, датах, адресах, списках и нумерации. Они показывают не количество, а место предмета в ряду, поэтому важно уметь узнавать их и определять признаки.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основные формы слова «первый»: мужской, женский и средний род.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«Порядковые числительные», 6 класс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может иметь три формы, потому что числительное согласуется с существительным по 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выбирается по существительному: рядом с каждым словом числительное принимает нужное окончание.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числительного в разных родах
</a:t>
            </a:r>
            <a:endParaRPr lang="en-US" sz="285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 меняет значение числительного, но влияет на его окончание и форму согласования.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6 класс. Тема о согласовании числительных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признаки, которые сохраняются у слова, и те, что меняются в речи.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порядковых числительных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 связан со значением, а непостоянные зависят от формы и контекста.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6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признак: значение порядка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ряду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всегда указывает, каким по счёту является предмет. Оно отвечает на вопросы «какой?» и «который?», поэтому связывает слово с определённым местом в последовательности.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изменении окончания значение остаётся тем же. Слова третий и седьмой по-разному звучат в формах, но оба называют предмет по порядку, а не по количеству.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помогает не путать порядковые и количественные числительные. Если слово сообщает, сколько предметов есть, это другой разряд; если показывает номер или место, это порядковое.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признак: род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 единственном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у порядковых числительных заметен лишь тогда, когда слово стоит в единственном числе. Поэтому мы говорим: первый день, первая неделя, первое сентября, но не выделяем род во множественном числе.
</a:t>
            </a:r>
            <a:endParaRPr lang="en-US" sz="1249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числительного подстраивается под существительное, с которым она связана. Именно поэтому выбор окончания определяется словом рядом: день — мужской род, неделя — женский, сентября — средний.
</a:t>
            </a:r>
            <a:endParaRPr lang="en-US" sz="1268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форма во множественном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числительное употреблено во множественном числе, одна и та же форма подходит для всех родов: первые уроки, первые страницы, первые задания. Род в этом случае не различается.
</a:t>
            </a:r>
            <a:endParaRPr lang="en-US" sz="13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признак: число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могут стоять в единственном и множественном числе. Сравните: второй класс и вторые классы, третий этаж и третьи этажи. Изменение числа зависит от того, о чём говорится.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выбирает форму числа вместе с существительным. Если существительное обозначает один предмет, используется единственное число; если несколько предметов, появляется форма множественного числа.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форма во множественном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форма порядкового числительного одинакова для всех родов. Это удобно при описании списков, кабинетов, этажей и других объектов, которые встречаются в нескольких экземплярах.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признак: падеж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падежу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изменяется вместе с существительным, рядом с которым стоит. Поэтому в разных падежах меняется его окончание: первый ученик, первого ученика, первому ученику.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можно увидеть все падежи: первый ученик, первого ученика, первому ученику, первым учеником, о первом ученике. Форма числительного следует за формой существительного.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 прилагательного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порядковых числительных меняются по тому же принципу, что и у прилагательных. Это помогает быстро определять падеж и правильно писать словосочетание.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вопрос от существительного к числительному, падеж станет понятнее. Такой приём удобен в упражнениях и помогает не ошибаться при выборе окончания.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признаки порядкового числительного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установить разряд и непостоянные признаки слова.
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порядковых числительных с прилагательными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классном журнале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журнала легко заметить, как порядковое числительное подстраивается под существительное. Пишем: первый урок, первая перемена, первое задание. Окончание меняется, а значение остаётся связанным с порядком в расписании.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нумерованном списке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списке указаны третий пункт, третья строка и третье замечание, видно сходство с прилагательными. Слово меняет форму по роду и падежу, чтобы согласоваться с тем, что оно обозначает.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дневника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записи может звучать по-разному: третий день, третья неделя, третье сентября. В таких примерах числительное выглядит как прилагательное, но отвечает не за признак предмета, а за его место в ряду.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порядковые числительные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последнее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порядковых числительных изменяется только последняя часть: двадцать первый — двадцать первого — двадцать первым. Первая часть остаётся без изменений, потому что она только уточняет число.
</a:t>
            </a:r>
            <a:endParaRPr lang="en-US" sz="1042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составного числительного выбирается по роду, числу и падежу существительного. Поэтому говорим: на сорок втором этаже, в сто первом кабинете, к тридцать пятому номеру.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дат и мест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часто встречаются в датах, номерах страниц, этажей и спортивных результатов. Именно поэтому важно сразу видеть, какая часть формы остаётся постоянной, а какая изменяется.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основа слова сохраняется, а окончания помогают передать нужную грамматическую форму в речи и на письме.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числительного «первый»
</a:t>
            </a:r>
            <a:endParaRPr lang="en-US" sz="297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связаны одной основой, но различаются по роду, числу и падежу. Это подтверждает: меняется окончание, а значение порядка остаётся.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формы числительного «первый», 2025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 датах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месяца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чаще всего используется родительный падеж: к первому сентября, до восьмого марта, к седьмому мая. Такая форма показывает конкретный день события и помогает точно назвать дату.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обозначении года порядковое числительное входит в составное сочетание: в тысяча девятьсот сорок первом году. Здесь важно сохранять правильную форму последнего слова, а остальные части не изменять.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встречаются в дневниках, тетрадях и учебниках. Они помогают быстро и без ошибок указать дату контрольной, праздника или исторического события в тексте.
</a:t>
            </a:r>
            <a:endParaRPr lang="en-US" sz="10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2957"/>
            <a:ext cx="4039800" cy="1930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форма числительного в разных падежах при одном и том же существительном.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порядкового числительного
</a:t>
            </a:r>
            <a:endParaRPr lang="en-US" sz="283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числительного изменяется вместе с существительным и подчиняется падежу. Это помогает строить грамотные словосочетания в 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склонения словосочетания «третий урок»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порядковых числительных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разряда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порядкового числительного по ошибке используют количественное: говорят два этаж вместо второй этаж. Такая замена меняет смысл и нарушает нормы согласования с существительным.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выбирают окончание без учёта рода и падежа: на первый странице вместо на первой странице. Чтобы не ошибиться, нужно задать вопрос к слову.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связи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числительное пишут как отдельное слово и не проверяют, с каким существительным оно связано. Из-за этого появляются неправильные формы, особенно в датах, списках и названиях.
</a:t>
            </a:r>
            <a:endParaRPr lang="en-US" sz="10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порядкового числительного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слова в 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встречаются порядковые числительные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читать расписание уроков и понимать очередность занятий: первый урок, второй урок, шестой урок. Без них трудно быстро ориентироваться в школьном дне.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кабинетов и подъездов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табличках часто встречаются формы вроде третий кабинет и седьмой подъезд. Они указывают не количество, а точное место, которое нужно найти в здании.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порядковые числительные обозначают место участника: первое место, второе место, третье место. Такая запись делает результат понятным и коротким.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и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списках участников, дневниках и тетрадях порядковые числительные показывают порядок строк и пунктов. Они помогают не перепутать последовательность и аккуратно оформить информацию.
</a:t>
            </a:r>
            <a:endParaRPr lang="en-US" sz="11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разряда относятся к числительным, но выполняют разные задачи в речи и тексте. Это особенно заметно в учебных примерах и нумерации.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числительные: сравнение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число предметов, а порядковые — их место в ряду. Различие помогает правильно выбирать форму в предложении.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«Числительное», 2025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порядок предметов и отвечают на вопросы «какой? который?». Их постоянный признак — значение порядка, а непостоянные признаки — род, число и падеж.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порядковых числительных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2026-05-28T04:16:17Z</dcterms:created>
  <dcterms:modified xsi:type="dcterms:W3CDTF">2026-05-28T04:16:17Z</dcterms:modified>
</cp:coreProperties>
</file>