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your country like?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стране кратко, ясно и по-английски?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topic matters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описывать страну помогает говорить о месте, людях, природе и традициях. Это базовая тема, где нужны точные слова about, in, capital, population, famous и tourist attraction.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48025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8313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3952" y="3438313"/>
            <a:ext cx="234675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страны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Страну всегда описывают через её положение на карте мира: на каком она континенте, в какой части света и рядом с какими морями или океанами находится.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 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назвать соседние государства, потому что они влияют на связи, транспорт и торговлю. Границы показывают, как страна взаимодействует с другими территориями вокруг неё.
</a:t>
            </a:r>
            <a:endParaRPr lang="en-US" sz="695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полного описания полезно упомянуть горы, реки, озёра и равнины. Эти объекты помогают понять природу страны и её географические особенности.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in Europe, in Asia, in the north или near the ocean делают описание понятным. Они помогают строить короткий и фактический рассказ без лишних слов.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может быть очень большой или сравнительно небольшой. Площадь помогает представить масштабы страны и объяснить, почему одни регионы находятся далеко друг от друга.
</a:t>
            </a:r>
            <a:endParaRPr lang="en-US" sz="7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страны и её соседей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где проходит граница страны и где находится столица. Это помогает сразу увидеть главный центр управления, а также общее положение территории на карте.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рядом с границами делают карту понятной. По ним легко определить, какие страны находятся поблизости и как с ними связаны дороги, торговля и поездки.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и водные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часто отмечают крупные регионы, важные реки и моря. Такие детали помогают понять, как устроена страна внутри и какие природные особенности влияют на жизнь людей.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миром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не только географию, но и связи страны с другими государствами. Через границы, порты и дороги видно, как развиваются транспорт и международное сотрудничество.
</a:t>
            </a:r>
            <a:endParaRPr lang="en-US" sz="8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обычно получает больше возможностей для учёбы, работы и поездок. На диаграмме видно, как люди распределяются между разными типами поселений.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город и деревня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жителей живёт в городах, поэтому там особенно важны транспорт, школы и больницы.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английского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языки и общение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используют в школе, документах, телевидении и государственных объявлениях. Он помогает людям из разных регионов понимать друг друга и получать одинаковую информацию.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 и диалекты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людей родной язык совпадает с официальным, а у других — нет. В стране могут существовать диалекты, которые отражают местные особенности речи и произношения.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живут разные народы с собственными традициями, праздниками и семейными обычаями. Такое общество называют multicultural, потому что оно объединяет разные культуры.
</a:t>
            </a:r>
            <a:endParaRPr lang="en-US" sz="1164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нужен не только для уроков, но и для обычной жизни. Люди говорят на нём дома, в транспорте, в магазинах и во время общения с жителями других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города в одной стране могут выполнять разные задачи: управлять, производить, торговать или привлекать туристов.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города и их функции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портовый город выполняют разные функции, но вместе поддерживают жизнь и развитие страны.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для 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времена года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температура снижается, а в некоторых регионах выпадает много снега. Это влияет на одежду, транспорт и школьный распорядок.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становится теплее, природа оживает, и день становится длиннее. В это время особенно заметны изменения в погоде и настроении людей.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дни длинные, а в тёплых регионах погода подходит для отдыха, поездок и прогулок. Климат определяет, насколько жарким будет этот сезон.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Autumn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становится прохладнее, чаще идут дожди, и люди готовятся к зиме. В сельской местности в это время особенно важны сбор урожая и погодные условия.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ландшафты и животные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реки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леса и реки образуют самые узнаваемые пейзажи. Они дают воду, дерево и места для отдыха. В таких районах часто можно увидеть птиц, рыбу и редкие растения, которым нужна защита.
</a:t>
            </a:r>
            <a:endParaRPr lang="en-US" sz="97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привлекают туристов и исследователей красивыми видами и чистым воздухом. Национальные парки сохраняют природу, поэтому там ограничивают охоту, строительство и вырубку леса. Это помогает защищать животных и растения.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пустыни и охрана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пустыни тоже могут быть важной частью страны, хотя они выглядят по-разному. В таких местах живут приспособленные к климату животные. Заповедники помогают сохранить редкие виды и природное равновесие.
</a:t>
            </a:r>
            <a:endParaRPr lang="en-US" sz="90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жизнь страны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государство, школы, транспорт, предприятия и семьи связаны через законы и налоги.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отраслей зависит от географии, численности населения и уровня развития инфраструктуры. В разных странах структура экономики заметно отличается.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parts of the economy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лидирует, но сельское хозяйство, промышленность и ресурсы остаются основой занятости и доходов страны.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 урока английского языка, без привязки к конкретной стране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 and important events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всё началось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страны обычно начинается с образования государства, появления первых городов и установления границ. Именно эти события помогают понять, почему страна занимает своё место на карте сегодня.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 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реформы и политические изменения нередко меняли жизнь людей, систему управления и экономику. После таких событий страна могла развиваться быстрее или, наоборот, долго восстанавливаться.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и 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открытия, новые технологии и культурные успехи делают страну известной далеко за её пределами. Они показывают, что развитие связано не только с политикой, но и с трудом людей.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даты и имена известных людей сохраняются в учебниках, музеях и праздниках. Благодаря им жители лучше понимают свою страну и чувствуют связь между прошлым и настоящим.
</a:t>
            </a:r>
            <a:endParaRPr lang="en-US" sz="9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государственные символы, их значение и места, где они используются в повседневной жизни и на официальных мероприятиях.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symbols and their meaning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выражают историю и ценности страны, а их использование делает их узнаваемыми для всех граждан.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 государственных символах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Culture, holidays and traditions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собирается за большим столом, на котором стоят традиционные блюда и сладости. Дети слушают рассказы старших о прошлом, а взрослые напоминают, почему уважение и гостеприимство так важны.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танец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площади звучат народные мелодии, и участники в ярких костюмах исполняют танец, который знают многие поколения. Такие выступления показывают, как культура объединяет людей и сохраняет память о корнях.
</a:t>
            </a:r>
            <a:endParaRPr lang="en-US" sz="82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готовят выставку поделок, рисунков и фотографий, связанных с национальными традициями. На таком мероприятии дети узнают больше о своей стране и учатся ценить труд, дружбу и взаимное уважение.
</a:t>
            </a:r>
            <a:endParaRPr lang="en-US" sz="79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 удобны в разных условиях: городской, междугородний и дальний. Развитая сеть помогает людям быстрее добираться до работы, учёбы и отдыха.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inside the country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 поезд наиболее полезны для регулярных поездок, а самолёт особенно важен на больших расстояниях.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 урока английского языка, без привязки к конкретной стране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89" y="2043395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493" y="2043395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935" y="2007275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432" y="2007275"/>
            <a:ext cx="3912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74" y="2043395"/>
            <a:ext cx="398700" cy="31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 and teenagers' life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даёт знания по основным предметам и учит работать в классе. Подростки здесь развивают дисциплину, ответственность и умение слушать других.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 и 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многие продолжают учёбу в колледже или университете. Там они получают профессию, расширяют кругозор и готовятся к будущей работе.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подросткам быть здоровыми, выносливыми и уверенными в себе. Командные игры учат сотрудничеству, а регулярные тренировки — настойчивости.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рисование и театр развивают воображение и вкус. Такие занятия помогают подросткам выражать чувства, выступать перед публикой и находить друзей по интересам.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Современным школьникам важно уверенно пользоваться технологиями, искать информацию и создавать простые проекты. Эти навыки помогают в учёбе и в будущей профессии.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places and tourist attractions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часто знакомит гостей с главными площадями, музеями и правительственными зданиями. Именно здесь особенно хорошо видно, как история, архитектура и современная жизнь соединяются в одном месте.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дворцы, крепости и храмы привлекают тех, кто интересуется прошлым. Такие объекты сохраняют память о важных событиях и помогают понять, как страна менялась со временем.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чудеса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озёра, леса и побережья становятся популярными маршрутами для путешественников. Природные места часто впечатляют не меньше городских достопримечательностей и показывают красоту страны.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памятники и мемориалы рассказывают о великих людях и ключевых событиях. Они помогают туристам не только фотографировать, но и лучше понимать культуру и традиции страны.
</a:t>
            </a:r>
            <a:endParaRPr lang="en-US" sz="8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сильные стороны страны и трудности, которые требуют внимания и разумных решений.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Strengths and challenges of the country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помогают стране развиваться, а проблемы можно уменьшить через охрану природы, улучшение транспорта и продуманные решения.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теме страны и общества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стране меняться к лучшему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взаимосвязь образования, технологий, бизнеса, защиты природы и участия граждан в развитии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страну особенной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есть свой характер: он виден в людях, языке, истории, природе и традициях. Когда мы умеем описывать страну по-английски, мы говорим о ней ясно, точно и уверенно.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2026-05-31T07:19:07Z</dcterms:created>
  <dcterms:modified xsi:type="dcterms:W3CDTF">2026-05-31T07:19:07Z</dcterms:modified>
</cp:coreProperties>
</file>