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Телефонные разговоры и формулировка просьб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94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звонки — важный навык для общения и решения задач на английском.
</a:t>
            </a:r>
            <a:endParaRPr lang="en-US" sz="3886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телефонных разговоров в жизни подростков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телефоны для общения, организации встреч и получения услуг. Владение английским языком важно в цифровом мире и международных контактах, расширяя возможности для общения и учёбы.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обычно начинается с вежливого приветствия и представления. Это помогает установить контакт и задаёт тон всему общению.
</a:t>
            </a:r>
            <a:endParaRPr lang="en-US" sz="12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представление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следует обозначение цели звонка. Чёткая формулировка просьбы облегчает понимание и способствует быстрому решению вопроса.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звонка и формулировка просьбы
</a:t>
            </a:r>
            <a:endParaRPr lang="en-US" sz="1497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разговора важно уточнить детали и поблагодарить собеседника. Завершающие слова поддерживают позитивное впечатление и дают сигнал об окончании.
</a:t>
            </a:r>
            <a:endParaRPr lang="en-US" sz="103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и завершение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телефонного разговора на английском
</a:t>
            </a:r>
            <a:endParaRPr lang="en-US" sz="22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 начала беседы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‘Hello!’ создаёт дружелюбную атмосферу и является универсальным началом разговора.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‘This is… speaking.’ помогают ясно представиться и установить свой статус собеседника.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вопросов ‘May I speak to…?’ и ‘Could I talk to…?’ демонстрирует уважение и корректность обращения.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вежливого запроса действия. Эта конструкция смягчает просьбу и делает её более приятной для собеседника.
</a:t>
            </a:r>
            <a:endParaRPr lang="en-US" sz="137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‘Could you please…?’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просить с учётом мнения собеседника, звучит учтиво и редко вызывает негативную реакцию.
</a:t>
            </a:r>
            <a:endParaRPr lang="en-US" sz="156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‘Would you mind…?’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признательность заранее, что способствует благоприятному отношению к просьбе и повышает шансы на положительный ответ.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‘I would appreciate it if you could…’
</a:t>
            </a:r>
            <a:endParaRPr lang="en-US" sz="144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выражения для вежливых просьб
</a:t>
            </a:r>
            <a:endParaRPr lang="en-US" sz="2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телефонного запроса на английском
</a:t>
            </a:r>
            <a:endParaRPr lang="en-US" sz="215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успешного общения по телефону с примерами выражений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уточнения информации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«Could you repeat that, please?» чтобы корректно попросить повторить сказанное.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«Could you spell that?» помогает разобраться с написанием и избежать недоразумений.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«Can you clarify…?» применяется для прояснения непонятных деталей разговора.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уточнение способствует точному пониманию и предотвращению ошибок в общении.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 приветливый голос располагает собеседника, увеличивает доверие и облегчает достижение договорённостей.
</a:t>
            </a:r>
            <a:endParaRPr lang="en-US" sz="150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 как залог успеха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и резкие интонации вызывают напряжение, мешают взаимопониманию и могут привести к конфликтам.
</a:t>
            </a:r>
            <a:endParaRPr lang="en-US" sz="1559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влияние раздражения и напряжённости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тона и интонации на результат разговора
</a:t>
            </a:r>
            <a:endParaRPr lang="en-US" sz="2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способов подачи просьб подростками
</a:t>
            </a:r>
            <a:endParaRPr lang="en-US" sz="252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предпочитают звонки для решении учебных и бытовых вопросов.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остаётся самым популярным и эффективным каналом для вежливых просьб среди подростков.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школьников, 2023 год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телефонных просьбах на английском
</a:t>
            </a:r>
            <a:endParaRPr lang="en-US" sz="1887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приветствия создаёт впечатление невежливости и грубости в начале разговора.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 резкие формулировки, например «Give me…», часто воспринимаются как командование и отталкивают собеседника.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благодарности снижает шансы на положительное выполнение просьбы и ухудшает атмосферу беседы.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Диалоги: Примеры вежливых телефонных диалогов для типичных школьных ситуаций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 школьному врачу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фраза «May I book an appointment?» для вежливого запроса о записи к врачу. Такая формулировка помогает задать цель звонка корректно и повышает шансы на положительный ответ.
</a:t>
            </a:r>
            <a:endParaRPr lang="en-US" sz="158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с учителями или администрацией нередко звучит просьба уточнить время занятий: «Could you tell me what time the lesson starts?». Это помогает избежать недоразумений и планировать день эффективно.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расписания уроков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75813"/>
            <a:ext cx="3982500" cy="1879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английских фраз: Вежливо или нет?
</a:t>
            </a:r>
            <a:endParaRPr lang="en-US" sz="265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примеры корректных и некорректных просьб на английском языке, а также влияние стиля на готовность помочь. Вежливые выражения повышают вероятность положительного отклика.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Корректность и вежливость просьбы напрямую влияют на отношение собеседника и вероятность оказания помощи.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английского языка для средних школ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 прощание – финальные элементы телефонной беседы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благодарности, такие как «Thank you very much!» и «I appreciate your help», показывают признательность и укрепляют взаимное уважение между собеседниками.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прощания – «Goodbye!» или «Have a nice day!» – помогает завершить разговор на позитивной ноте и поддержать доброжелательность.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 диалога оставляет положительное впечатление и способствует успешному дальнейшему взаимодействию в учебе и повседневной жизни.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вежливо заказывает пиццу, используя фразу «Could I order a pizza, please?». Это помогает быстро и учтиво сформулировать просьбу с учетом разговорного этикета.
</a:t>
            </a:r>
            <a:endParaRPr lang="en-US" sz="124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 пиццы на английском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заказать такси, школьник говорит «May I book a taxi for 6 pm?». Такой подход облегчает понимание и ускоряет оформление заявки.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Бронирование поездки на такси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образовательных вопросов подросток просит: «Could you call my teacher, please?». Это способствует эффективному взаимодействию и решению важных задач.
</a:t>
            </a:r>
            <a:endParaRPr lang="en-US" sz="121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родителю связаться с учителем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из жизни: телефонные просьбы подростков
</a:t>
            </a:r>
            <a:endParaRPr lang="en-US" sz="23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поступать в случае отказа или невозможности выполнить просьбу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 отказа полезно использовать фразы «I understand, thank you anyway.», чтобы выразить уважение и сохранить хорошие отношения с собеседником.
</a:t>
            </a:r>
            <a:endParaRPr lang="en-US" sz="15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проявлять терпимость, говоря «No problem, maybe next time.», что демонстрирует готовность принять отказ без негативных эмоций.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вежливый подход способствует дальнейшему открытому общению и поддержанию позитивного настроя между участниками разговора.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уважения: правила обращения и поведения при просьбах
</a:t>
            </a:r>
            <a:endParaRPr lang="en-US" sz="179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формальное обращение «you» без сокращений, что показывает уважение и профессионализм в разговоре на английском языке.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перебивайте собеседника и внимательно слушайте до конца — это помогает избежать недоразумений и уважительно относится к мнению другого.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повышения голоса и агрессивных интонаций, чтобы сохранить доброжелательную атмосферу общения и наладить контакт.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распределяйте паузы, давая время на ответы — это важно для понимания и комфортного взаимодействия в разговоре.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европейских странах принято быстро представляться, например: «This is Anna from Russia». Такой стиль способствует экономии времени и четкости коммуникации.
</a:t>
            </a:r>
            <a:endParaRPr lang="en-US" sz="111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формальность в Европе
</a:t>
            </a:r>
            <a:endParaRPr lang="en-US" sz="1488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приветствия более протяжённые, часто включают уточнение имени и компании. Это отражает уважение и соблюдение формальных правил общения.
</a:t>
            </a:r>
            <a:endParaRPr lang="en-US" sz="1152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приветствия в Азии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Американцы и британцы часто обращаются лично по имени и формулируют просьбы коротко и ясно, что делает общение более непринужденным и простым.
</a:t>
            </a:r>
            <a:endParaRPr lang="en-US" sz="118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Склонность к лаконичности в США и Великобритании
</a:t>
            </a:r>
            <a:endParaRPr lang="en-US" sz="131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отличия телефонного этикета
</a:t>
            </a:r>
            <a:endParaRPr lang="en-US" sz="27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Исследование: причины звонков на английском языке среди школьников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звонков связано с учебой и организацией школьных мероприятий, что подчеркивает важность владения навысоким уровнем телефонного общения.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практика разговорной речи по телефону способствует успешному решению учебных и бытовых задач подростков.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российских девятиклассников,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 развитие навыков телефонного общения
</a:t>
            </a:r>
            <a:endParaRPr lang="en-US" sz="240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 разыгрыванием ситуаций помогают преодолеть страх и освоить стандартные фразы для различных ситуаций по телефону.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Отработка произношения улучшает понимание, что очень важно при телефонных звонках без визуального контакта собеседников.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и их корректировка способствует повышению уверенности и эффективности коммуникации на английском языке.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телефонного общения полезны не только в учебе, но и в будущей работе и повседневной жизни, расширяя возможности подростков.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навыков телефонных просьб на английском языке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структуры разговора и вежливых выражений формирует уверенность и помогает успешно взаимодействовать в международном контексте и повседневных ситуациях.
</a:t>
            </a:r>
            <a:endParaRPr lang="en-US" sz="373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2026-05-07T16:46:38Z</dcterms:created>
  <dcterms:modified xsi:type="dcterms:W3CDTF">2026-05-07T16:46:38Z</dcterms:modified>
</cp:coreProperties>
</file>