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Союз: как слова помогают связывать речь
</a:t>
            </a:r>
            <a:pPr algn="l" indent="0" marL="0">
              <a:lnSpc>
                <a:spcPct val="100000"/>
              </a:lnSpc>
              <a:buNone/>
            </a:pPr>
            <a:r>
              <a:rPr lang="en-US" sz="16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связывают слова, части предложений и делают речь точной.
</a:t>
            </a:r>
            <a:endParaRPr lang="en-US" sz="403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относятся к служебным частям речи: они не называют предметы и действия, но помогают строить связные предложения и точно выражать отношения между их частями. Эта тема особенно важна в 7 классе, когда изучают простые и сложные предложения.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 союзах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8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союза и его роль в речи
</a:t>
            </a:r>
            <a:endParaRPr lang="en-US" sz="2818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914163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соединяет однородные члены, части сложного предложения или отдельные предложения в тексте, показывая, как они связаны по смыслу и грамматически.
</a:t>
            </a:r>
            <a:endParaRPr lang="en-US" sz="1308" dirty="0"/>
          </a:p>
        </p:txBody>
      </p:sp>
      <p:sp>
        <p:nvSpPr>
          <p:cNvPr id="12" name="Text 3"/>
          <p:cNvSpPr txBox="1"/>
          <p:nvPr/>
        </p:nvSpPr>
        <p:spPr>
          <a:xfrm>
            <a:off x="1914163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союз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1913330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передать перечисление, противопоставление, выбор, причину, условие, время и цель, поэтому смысл высказывания становится точнее и понятнее.
</a:t>
            </a:r>
            <a:endParaRPr lang="en-US" sz="1251" dirty="0"/>
          </a:p>
        </p:txBody>
      </p:sp>
      <p:sp>
        <p:nvSpPr>
          <p:cNvPr id="14" name="Text 5"/>
          <p:cNvSpPr txBox="1"/>
          <p:nvPr/>
        </p:nvSpPr>
        <p:spPr>
          <a:xfrm>
            <a:off x="1913330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отношения выражает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1913330" y="4173352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союзов речь остаётся короткой, но теряет плавность: мысли звучат разрозненно, а связь между событиями и признаками становится менее ясной.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1913330" y="3700735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важны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5404886" y="1517127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обозначает предмет, признак или действие и не является членом предложения. Его задача — показать отношения между словами и частями высказывания.
</a:t>
            </a:r>
            <a:endParaRPr lang="en-US" sz="1251" dirty="0"/>
          </a:p>
        </p:txBody>
      </p:sp>
      <p:sp>
        <p:nvSpPr>
          <p:cNvPr id="18" name="Text 9"/>
          <p:cNvSpPr txBox="1"/>
          <p:nvPr/>
        </p:nvSpPr>
        <p:spPr>
          <a:xfrm>
            <a:off x="5404886" y="1044510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 называет
</a:t>
            </a:r>
            <a:endParaRPr lang="en-US" sz="1600" dirty="0"/>
          </a:p>
        </p:txBody>
      </p:sp>
      <p:sp>
        <p:nvSpPr>
          <p:cNvPr id="19" name="Text 10"/>
          <p:cNvSpPr txBox="1"/>
          <p:nvPr/>
        </p:nvSpPr>
        <p:spPr>
          <a:xfrm>
            <a:off x="5404054" y="2845249"/>
            <a:ext cx="3317724" cy="7949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союзам текст легче читать и понимать: они связывают фразы в одно целое и помогают выстроить логичное изложение мыслей.
</a:t>
            </a:r>
            <a:endParaRPr lang="en-US" sz="1400" dirty="0"/>
          </a:p>
        </p:txBody>
      </p:sp>
      <p:sp>
        <p:nvSpPr>
          <p:cNvPr id="20" name="Text 11"/>
          <p:cNvSpPr txBox="1"/>
          <p:nvPr/>
        </p:nvSpPr>
        <p:spPr>
          <a:xfrm>
            <a:off x="5404054" y="2372632"/>
            <a:ext cx="3317724" cy="333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влияет на текст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867437"/>
            <a:ext cx="4151400" cy="13125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две основные группы союзов и их роль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соединяют равные элементы, а подчинительные показывают, что одна часть зависит от другой.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союзов по значению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соединяют
</a:t>
            </a:r>
            <a:pPr algn="l" indent="0" marL="0">
              <a:lnSpc>
                <a:spcPct val="100000"/>
              </a:lnSpc>
              <a:buNone/>
            </a:pPr>
            <a:r>
              <a:rPr lang="en-US" sz="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связывают равноправные элементы: однородные члены или части сложного предложения. Они не показывают подчинения, а соединяют одинаково важные по смыслу части.
</a:t>
            </a:r>
            <a:endParaRPr lang="en-US" sz="1480" dirty="0"/>
          </a:p>
        </p:txBody>
      </p:sp>
      <p:sp>
        <p:nvSpPr>
          <p:cNvPr id="12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и, да, ни… ни. Они помогают перечислять действия, признаки или предметы и часто встречаются в обычных рассказах и описаниях.
</a:t>
            </a:r>
            <a:endParaRPr lang="en-US" sz="1552" dirty="0"/>
          </a:p>
        </p:txBody>
      </p:sp>
      <p:sp>
        <p:nvSpPr>
          <p:cNvPr id="13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26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а, но, зато выражают противопоставление или резкое сопоставление. Они нужны, когда нужно показать различие между двумя признаками, действиями или событиями.
</a:t>
            </a:r>
            <a:endParaRPr lang="en-US" sz="1384" dirty="0"/>
          </a:p>
        </p:txBody>
      </p:sp>
      <p:sp>
        <p:nvSpPr>
          <p:cNvPr id="14" name="Text 5"/>
          <p:cNvSpPr txBox="1"/>
          <p:nvPr/>
        </p:nvSpPr>
        <p:spPr>
          <a:xfrm>
            <a:off x="1101325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Разделительные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или, либо, то… то обозначают выбор, чередование или возможность одного из нескольких вариантов. Они особенно полезны, когда вариантов ответа несколько.
</a:t>
            </a:r>
            <a:endParaRPr lang="en-US" sz="1403" dirty="0"/>
          </a:p>
        </p:txBody>
      </p:sp>
      <p:sp>
        <p:nvSpPr>
          <p:cNvPr id="15" name="Text 6"/>
          <p:cNvSpPr txBox="1"/>
          <p:nvPr/>
        </p:nvSpPr>
        <p:spPr>
          <a:xfrm>
            <a:off x="3893193" y="2823663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Сочинительные союзы часто появляются в перечислениях, сравнениях и диалогах, потому что помогают соединять мысли без сложной зависимости между частями предложения.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101325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зависимых частей
</a:t>
            </a:r>
            <a:pPr algn="l" indent="0" marL="0">
              <a:lnSpc>
                <a:spcPct val="100000"/>
              </a:lnSpc>
              <a:buNone/>
            </a:pPr>
            <a:r>
              <a:rPr lang="en-US" sz="2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соединяют части сложного предложения, где одна часть поясняет другую. Главная часть передаёт основную мысль, а зависимая уточняет её смысл.
</a:t>
            </a:r>
            <a:endParaRPr lang="en-US" sz="1403" dirty="0"/>
          </a:p>
        </p:txBody>
      </p:sp>
      <p:sp>
        <p:nvSpPr>
          <p:cNvPr id="11" name="Text 3"/>
          <p:cNvSpPr txBox="1"/>
          <p:nvPr/>
        </p:nvSpPr>
        <p:spPr>
          <a:xfrm>
            <a:off x="3893193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объяснение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потому что, так как помогают назвать причину действия или события. С их помощью легко объяснить, почему что-то произошло или изменилось.
</a:t>
            </a:r>
            <a:endParaRPr lang="en-US" sz="1552" dirty="0"/>
          </a:p>
        </p:txBody>
      </p:sp>
      <p:sp>
        <p:nvSpPr>
          <p:cNvPr id="12" name="Text 4"/>
          <p:cNvSpPr txBox="1"/>
          <p:nvPr/>
        </p:nvSpPr>
        <p:spPr>
          <a:xfrm>
            <a:off x="6685074" y="1069650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когда и если показывают, в какой момент происходит действие или при каком условии оно возможно. Они делают высказывание более точным.
</a:t>
            </a:r>
            <a:endParaRPr lang="en-US" sz="1575" dirty="0"/>
          </a:p>
        </p:txBody>
      </p:sp>
      <p:sp>
        <p:nvSpPr>
          <p:cNvPr id="13" name="Text 5"/>
          <p:cNvSpPr txBox="1"/>
          <p:nvPr/>
        </p:nvSpPr>
        <p:spPr>
          <a:xfrm>
            <a:off x="3893200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и уступка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чтобы и хотя помогают указать цель действия или обстоятельство, которое не мешает его выполнению. Так речь становится богаче и выразительнее.
</a:t>
            </a:r>
            <a:endParaRPr lang="en-US" sz="1575" dirty="0"/>
          </a:p>
        </p:txBody>
      </p:sp>
      <p:sp>
        <p:nvSpPr>
          <p:cNvPr id="14" name="Text 6"/>
          <p:cNvSpPr txBox="1"/>
          <p:nvPr/>
        </p:nvSpPr>
        <p:spPr>
          <a:xfrm>
            <a:off x="6685068" y="2779014"/>
            <a:ext cx="2038800" cy="16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29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помогают не только связать части предложения, но и передать оттенки смысла: причину, условие, время, цель, уступку или сравнение.
</a:t>
            </a:r>
            <a:endParaRPr lang="en-US" sz="15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учебных текстах встречаются простые союзы, которые легко соединяют части предложений и объясняют связи между событиями.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 школьных текстах преобладают союзы, которые соединяют и уточняют смысл.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учебным текстам по русскому языку; дата не указана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союзы чаще встречаются в учебных текстах
</a:t>
            </a:r>
            <a:endParaRPr lang="en-US" sz="25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примерах из повседневной речи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пошёл в библиотеку, потому что нужно было взять книгу. Союз потому что показывает причину и помогает понять, зачем было совершено действие.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действия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Либо мы идём в парк, либо остаёмся дома. Повторяющийся союз подчёркивает выбор между двумя равными возможностями, из которых нужно выбрать одну.
</a:t>
            </a:r>
            <a:endParaRPr lang="en-US" sz="1422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варианта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мы сначала сделали задание, а потом пошли гулять. Союз, а помогает соединить действия и показать их последовательность и сопоставление.
</a:t>
            </a:r>
            <a:endParaRPr lang="en-US" sz="1575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союз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союза по школьной грамматике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перед союзом: основные случаи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противительными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союзами а, но, зато запятая обычно ставится, потому что они соединяют части с противопоставлением или резким сопоставлением.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ряда однородных членов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одиночный союз и или или соединяет однородные члены, запятая обычно не ставится. Здесь части равноправны и тесно связаны между собой.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повторении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конструкциях и… и, ни… ни, то… то, либо… либо запятая ставится между частями, потому что повторение подчёркивает перечисление, выбор или чередование.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подчинительными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потому что, если, когда, чтобы, хотя, так как запятая нужна: эти союзы связывают главную и зависимую части сложного предложения.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случаев помогает быстро определить, нужна ли запятая перед союзом.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зависит не только от союза, но и от его роли: одиночный соединительный союз обычно не требует запятой, а повторяющиеся и подчинительные — требуют.
</a:t>
            </a:r>
            <a:endParaRPr lang="en-US" sz="1417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при союзах: сравнение случаев
</a:t>
            </a:r>
            <a:endParaRPr lang="en-US" sz="247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школьного курса русского языка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и повторяющиеся союзы
</a:t>
            </a:r>
            <a:endParaRPr lang="en-US" sz="290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состоят из нескольких слов и работают как единое целое: потому что, так как, для того чтобы, несмотря на то что. Такие союзы точно показывают причину, цель или уступку.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союзы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и… и, ни… ни, то… то, либо… либо употребляются в паре. Они подчёркивают перечисление, чередование, выбор или одновременность действий и признаков.
</a:t>
            </a:r>
            <a:endParaRPr lang="en-US" sz="1374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пары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таких союзов автор может не просто связать части предложения, а уточнить оттенок смысла: усилить противопоставление, показать последовательность или выделить несколько равных вариантов.
</a:t>
            </a:r>
            <a:endParaRPr lang="en-US" sz="1256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становится точнее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составные и повторяющиеся союзы делают фразу более связной и выразительной, а также помогают избегать однообразных коротких предложений.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звучит выразительнее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запятая в коротком ряду
</a:t>
            </a:r>
            <a:pPr algn="ctr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пишет: «Маша читает, и пишет». На самом деле одиночный союз и соединяет однородные сказуемые, поэтому запятая не нужна. Одно лишнее движение карандаша меняет ритм и делает запись неверной.
</a:t>
            </a:r>
            <a:endParaRPr lang="en-US" sz="1180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Потерянная запятая перед причиной
</a:t>
            </a:r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появляется: «Мы опоздали потому что долго собирались». Здесь союз потому что соединяет части сложного предложения, значит, перед ним нужна запятая. Правильный вариант сразу выглядит чище и понятнее.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союзов
</a:t>
            </a:r>
            <a:endParaRPr lang="en-US" sz="290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смысловая связь может передаваться разными союзами, поэтому важен не только сам союз, но и общий смысл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нужны союзы для перечисления и противопоставления; остальные типы связей употребляются точечно, когда нужно уточнить смысл.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выражают союзы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 сложных предложениях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сложном предложении союз соединяет не отдельные слова, а целые части. Благодаря этому читатель понимает, что одно сообщение связано с другим по смыслу.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цель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может указывать, когда совершается действие и зачем оно выполняется. Так предложение становится не просто длиннее, а содержательнее и логичнее.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высказывания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союза части сложного предложения часто звучат как отдельные фразы. Союз удерживает их вместе и помогает читателю увидеть единую мысль.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 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Подчинительные союзы помогают показать, почему произошло действие или при каком условии оно возможно. Именно они делают объяснение точным и понятным для собеседника.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нужна ли запятая перед союзом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школьных правилах пунктуации: важно определить тип союза и то, что он соединяет.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показывают, как союз меняет смысл и связывает части высказывания.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предложения показывают разные отношения: соединение, противопоставление, условие, причину и выбор.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и примеры предложений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из школьной грамматики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союзы важны для речи и письма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316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помогают соединять мысли в единое высказывание. Благодаря им текст не распадается на отдельные фразы и легче воспринимается на слух и при чтении.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0316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Связный текст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20026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их помощью можно показать причину, условие, время, выбор или противопоставление. Это делает мысль более точной и избавляет от двусмысленности.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20026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отношения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686441" y="1613935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союзы помогают не терять нить высказывания и плавно переходить от одной части мысли к другой. Речь звучит естественнее и понятнее.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686441" y="1044452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устной речи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686151" y="3324508"/>
            <a:ext cx="4082054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союзы подсказывают, где нужна запятая и как строится предложение. Это помогает избегать ошибок и делает текст аккуратным.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4686151" y="2755024"/>
            <a:ext cx="4082054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письмо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пять признаков помогают быстро узнать союз и не спутать его с другими служебными словами.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эти опорные признаки, легче определять роль союза в предложении и выбирать правильный знак препинания.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школьного курса русского языка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Мини-проверка: что нужно помнить о союзе
</a:t>
            </a:r>
            <a:endParaRPr lang="en-US" sz="29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64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 — маленькое слово с большой работой
</a:t>
            </a:r>
            <a:pPr algn="ctr" indent="0" marL="0">
              <a:lnSpc>
                <a:spcPct val="100000"/>
              </a:lnSpc>
              <a:buNone/>
            </a:pPr>
            <a:r>
              <a:rPr lang="en-US" sz="1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словам и предложениям складываться в понятный текст. Если различать его разряды и помнить правила запятой, писать становится легче, а мысли — точнее.
</a:t>
            </a:r>
            <a:endParaRPr lang="en-US" sz="436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2026-05-28T17:01:19Z</dcterms:created>
  <dcterms:modified xsi:type="dcterms:W3CDTF">2026-05-28T17:01:19Z</dcterms:modified>
</cp:coreProperties>
</file>