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английской речи зависит не только от слов, но и от контекста, интонации и пауз.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 сказал? Понимание речи в английском языке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5296" y="1017350"/>
            <a:ext cx="3196609" cy="314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понимать английскую речь в 10 классе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 классе звучит больше живой речи: диалоги, интервью, фильмы. Чтобы понимать их точно, нужно улавливать не только слова, но и скрытый смысл, акцент и ситуацию общения.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понимание английской фразы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1312050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 грамматика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фразы начинается с точного распознавания слов и грамматических связей. Если одно слово или форма прочитаны неверно, общий смысл сообщения может измениться уже на первом уровне восприятия.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2029223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ударение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голоса, логическое ударение и ритм речи подсказывают, говорит ли собеседник уверенно, сомневается, просит или иронизирует. Без этих признаков даже простая реплика может быть понята слишком буквально.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9525" y="2746398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 связность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речь, редукция звуков и слияние слов затрудняют выделение отдельных смысловых опор. Чем меньше опыта слушания живой речи, тем труднее удержать целую фразу в памяти.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9525" y="3463573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реплика звучит по-разному в классе, дома или в конфликтной ситуации. Тема беседы, отношения между людьми и цель разговора помогают выбрать верную интерпретацию.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59525" y="4180748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нормы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речь часто опирается на вежливые намёки, смягчённые просьбы и недосказанность. Без знания этих норм учащийся может принять осторожную формулировку за согласие или, наоборот, за отказ.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 английском языке и изменение смысла
</a:t>
            </a:r>
            <a:endParaRPr lang="en-US" sz="2531" dirty="0"/>
          </a:p>
        </p:txBody>
      </p:sp>
      <p:sp>
        <p:nvSpPr>
          <p:cNvPr id="9" name="Text 2"/>
          <p:cNvSpPr txBox="1"/>
          <p:nvPr/>
        </p:nvSpPr>
        <p:spPr>
          <a:xfrm>
            <a:off x="354572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Спокойная, ровная интонация передаёт факт без явной оценки и чаще всего воспринимается как обычное сообщение. В таком варианте фраза звучит сдержанно и не вызывает дополнительного напряжения.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2044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тон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213748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тона в конце часто делает высказывание похожим на вопрос, сомнение или осторожный интерес. Та же фраза может звучать как мягкая просьба уточнить или как неуверенный запрос ответа.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279626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Восходящая интонация
</a:t>
            </a:r>
            <a:endParaRPr lang="en-US" sz="1171" dirty="0"/>
          </a:p>
        </p:txBody>
      </p:sp>
      <p:sp>
        <p:nvSpPr>
          <p:cNvPr id="13" name="Text 6"/>
          <p:cNvSpPr txBox="1"/>
          <p:nvPr/>
        </p:nvSpPr>
        <p:spPr>
          <a:xfrm>
            <a:off x="4072932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Понижение тона придаёт реплике завершённость, уверенность или скрытую категоричность. В зависимости от ситуации это может восприниматься как вежливое утверждение, скрытое несогласие или даже ирония.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3880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Падающая интонация
</a:t>
            </a:r>
            <a:endParaRPr lang="en-US" sz="11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ошибок понимания на уроках английского
</a:t>
            </a:r>
            <a:endParaRPr lang="en-US" sz="2057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трудно распознавать короткие ответы и редуцированные формы вроде gonna или wanna.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 лексикой и недостатком контекста; дальше следуют темп речи и разговорные сокращения.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типичных трудностей восприятия устной речи на уроках английского языка
</a:t>
            </a:r>
            <a:endParaRPr lang="en-US" sz="118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слушание как навык работы с английской речью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повторно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прослушивание помогает отделить знакомые элементы от тех, что были пропущены с первого раза. При втором прослушивании легче заметить структуру реплики и восстановить общий смысл.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факт и 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слушатель замечает, где говорящий сообщает информацию, а где выражает оценку или предположение. Это особенно важно в диалогах, заданиях на аудирование и устных ответах.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смысл неясен, полезно задать уточняющий вопрос или коротко перефразировать услышанное. Такой приём показывает внимание к собеседнику и снижает риск ошибочного ответа.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Выделять опоры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слова, логическое ударение и смысловые связки позволяют понять, что именно говорит собеседник. Второстепенные детали не так важны, если основная мысль уже распознана.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Буквальный и подразумеваемый смысл английских фраз
</a:t>
            </a:r>
            <a:endParaRPr lang="en-US" sz="2039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короткие реплики в английском языке могут иметь прямое и скрытое прочтение.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Буквальный перевод не всегда передаёт коммуникативное намерение; для верной трактовки нужен контекст и тон общения.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разговорных реплик в учебном английском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863" y="1294125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9063" y="1310875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4263" y="1294125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45994" y="1294125"/>
            <a:ext cx="338438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46194" y="1296175"/>
            <a:ext cx="338438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сигналы в англоязычном общении
</a:t>
            </a:r>
            <a:endParaRPr lang="en-US" sz="2194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
</a:t>
            </a:r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в английском общении часто служит знаком вежливости и снижает напряжение. Однако её значение зависит от ситуации: она может выражать дружелюбие, формальность или попытку скрыть неловкость.
</a:t>
            </a:r>
            <a:endParaRPr lang="en-US" sz="1074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контакт
</a:t>
            </a:r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взгляд показывает внимание и готовность слушать, но слишком пристальный контакт может восприниматься как давление. Норма поведения меняется в зависимости от возраста, статуса и близости собеседников.
</a:t>
            </a:r>
            <a:endParaRPr lang="en-US" sz="1003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
</a:t>
            </a:r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помогают уточнить смысл слов, подчеркнуть просьбу или выразить сомнение без прямого высказывания. Если жесты не совпадают с речью, слушатель часто замечает скрытое напряжение или неискренность.
</a:t>
            </a:r>
            <a:endParaRPr lang="en-US" sz="1074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Дистанция
</a:t>
            </a:r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пространство и дистанция между людьми передают степень формальности и доверия. Слишком близкое или слишком далёкое расстояние может изменить впечатление от вполне нейтральной фразы.
</a:t>
            </a:r>
            <a:endParaRPr lang="en-US" sz="1065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
</a:t>
            </a:r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даёт время на обдумывание ответа и иногда сигнализирует осторожность, несогласие или желание смягчить формулировку. В сочетании с мимикой она помогает точнее понять скрытое отношение говорящего.
</a:t>
            </a:r>
            <a:endParaRPr lang="en-US" sz="10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непонятную английскую фразу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уточнить смысл, не теряя нить разговора.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переписка на английском часто приводит к недоразумениям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257731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голоса и пауз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 исчезают интонация, темп и паузы, поэтому короткая реплика может выглядеть слишком резкой. Без устных подсказок собеседники чаще приписывают сообщению более жёсткий тон.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197405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двусмысленны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okay, sure, fine и whatever могут обозначать согласие, усталость, дистанцию или раздражение. Их смысл особенно зависит от предшествующей реплики и отношений между людьми.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137080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 эмодзи меняют оттенок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Пунктуация, заглавные буквы и эмодзи способны смягчать или, наоборот, усиливать впечатление от сообщения. Один и тот же текст без оформления и с ним читается по-разному.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3800" y="4076735"/>
            <a:ext cx="63699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проверка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кажется холодным или непонятным, лучше уточнить намерение собеседника, чем сразу делать вывод. Вежливый вопрос помогает избежать конфликта и сохранить точность общения.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и фразы с высокой степенью неоднозначности
</a:t>
            </a:r>
            <a:endParaRPr lang="en-US" sz="1942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особенно важны в живой речи: именно они чаще всего меняют тон диалога и требуют внимания к контексту, а не только к словарному значению.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и привычнее фраза, тем сильнее зависит её смысл от интонации и ситуации общения.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 основе типичных случаев из разговорного английского; значения шкалы условны.
</a:t>
            </a:r>
            <a:endParaRPr lang="en-US" sz="113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фраза — как 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Мария говорит однокласснику: «Could you help me?» — и ждёт реальной помощи с заданием. Та же фраза в спокойной обстановке звучит как вежливое обращение, а не как требование. Контекст подсказывает, что тон доброжелательный и сотрудничество возможно.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фраза — как отказ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 после спора собеседник отвечает: «Maybe.» Формально это означает «возможно», но по ситуации слышится как осторожное уклонение от согласия. Если предыдущее сообщение было настойчивым, короткий ответ читается скорее как мягкий отказ, чем как открытая неопределённость.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без прямых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неудачной презентации кто-то замечает: «Nice job.» По буквальному смыслу это похвала, но усталый тон и напряжённая пауза меняют впечатление. В классе такую реплику легко принять за одобрение, хотя на самом деле она может выражать иронию или скрытую критику.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контекст меняет смысл английского высказывания
</a:t>
            </a:r>
            <a:endParaRPr lang="en-US" sz="199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270" y="1038650"/>
            <a:ext cx="2942461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Ирония, сарказм и вежливые формы в английском языке
</a:t>
            </a:r>
            <a:endParaRPr lang="en-US" sz="2314" dirty="0"/>
          </a:p>
        </p:txBody>
      </p:sp>
      <p:sp>
        <p:nvSpPr>
          <p:cNvPr id="10" name="Text 2"/>
          <p:cNvSpPr txBox="1"/>
          <p:nvPr/>
        </p:nvSpPr>
        <p:spPr>
          <a:xfrm>
            <a:off x="6228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
</a:t>
            </a:r>
            <a:pPr algn="l" indent="0" marL="0">
              <a:lnSpc>
                <a:spcPct val="100000"/>
              </a:lnSpc>
              <a:buNone/>
            </a:pPr>
            <a:r>
              <a:rPr lang="en-US" sz="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иронии говорящий намеренно расходится с буквальным смыслом фразы, рассчитывая на контекст и интонацию. Без этих подсказок «That’s great» может быть понято как искренняя похвала, хотя на деле это недовольство.
</a:t>
            </a:r>
            <a:endParaRPr lang="en-US" sz="1172" dirty="0"/>
          </a:p>
        </p:txBody>
      </p:sp>
      <p:sp>
        <p:nvSpPr>
          <p:cNvPr id="11" name="Text 3"/>
          <p:cNvSpPr txBox="1"/>
          <p:nvPr/>
        </p:nvSpPr>
        <p:spPr>
          <a:xfrm>
            <a:off x="33844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Сарказм
</a:t>
            </a:r>
            <a:pPr algn="l" indent="0" marL="0">
              <a:lnSpc>
                <a:spcPct val="100000"/>
              </a:lnSpc>
              <a:buNone/>
            </a:pPr>
            <a:r>
              <a:rPr lang="en-US" sz="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Сарказм звучит жёстче: он не просто намекает на обратный смысл, а подчёркивает насмешку или критику. В речи он часто узнаётся по чрезмерному ударению, паузам и ситуации явного конфликта.
</a:t>
            </a:r>
            <a:endParaRPr lang="en-US" sz="1214" dirty="0"/>
          </a:p>
        </p:txBody>
      </p:sp>
      <p:sp>
        <p:nvSpPr>
          <p:cNvPr id="12" name="Text 4"/>
          <p:cNvSpPr txBox="1"/>
          <p:nvPr/>
        </p:nvSpPr>
        <p:spPr>
          <a:xfrm>
            <a:off x="6228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смягчение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вроде «Could you possibly…?» уменьшают прямоту просьбы и помогают сохранить уважительный тон. В учебном и бытовом общении они показывают дистанцию, такт и готовность к диалогу.
</a:t>
            </a:r>
            <a:endParaRPr lang="en-US" sz="1214" dirty="0"/>
          </a:p>
        </p:txBody>
      </p:sp>
      <p:sp>
        <p:nvSpPr>
          <p:cNvPr id="13" name="Text 5"/>
          <p:cNvSpPr txBox="1"/>
          <p:nvPr/>
        </p:nvSpPr>
        <p:spPr>
          <a:xfrm>
            <a:off x="33844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00000"/>
              </a:lnSpc>
              <a:buNone/>
            </a:pPr>
            <a:r>
              <a:rPr lang="en-US" sz="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верно понять такие реплики, нужно сопоставлять слова, тон, отношения между собеседниками и предысторию разговора. Один и тот же оборот может звучать дружелюбно, формально или резко.
</a:t>
            </a:r>
            <a:endParaRPr lang="en-US" sz="121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77" y="1038300"/>
            <a:ext cx="634769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помогают быстро проверить значение реплики и сохранить вежливый тон разговора.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Уточняющие фразы снижают риск ошибки: они позволяют проверить смысл, не прерывая диалог и не создавая напряжения.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речевые модели для общения на английском языке.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уточнения смысла на английском языке
</a:t>
            </a:r>
            <a:endParaRPr lang="en-US" sz="22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лучше понимать английскую речь
</a:t>
            </a:r>
            <a:endParaRPr lang="en-US" sz="2675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особенно полезны регулярные аудиотексты, короткие диалоги и знакомство с сокращёнными формами, которые часто звучат в реальной речи.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понимание поддерживают словарный запас и постоянная практика восприятия живой английской речи на слух.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экспертная модель факторов понимания речи; значения отражают относительную значимость для иллюстрации.
</a:t>
            </a:r>
            <a:endParaRPr lang="en-US" sz="9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Лингвистика показывает, что понимание строится на буквальном значении и на выводе смысла из ситуации, поэтому одна реплика может быть прочитана по-разному.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слоя смысла слушатель считывает одновременно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лингвистики речи и прагматики.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недоразумение в разговоре на английском
</a:t>
            </a:r>
            <a:endParaRPr lang="en-US" sz="2312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от неполного восприятия фразы к усилению недопонимания и его остановке через уточнение.
</a:t>
            </a:r>
            <a:endParaRPr lang="en-US" sz="12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0100" y="3136125"/>
            <a:ext cx="2113200" cy="14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у доски
</a:t>
            </a:r>
            <a:pPr algn="ctr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 учеников обсуждают задание, и один говорит: «Sure.» Для него это обычный краткий ответ, а партнёр слышит холодное согласие без интереса. В реальности же смысл зависит от интонации, паузы и того, насколько хорошо они договорились работать вместе.
</a:t>
            </a:r>
            <a:endParaRPr lang="en-US" sz="1220" dirty="0"/>
          </a:p>
        </p:txBody>
      </p:sp>
      <p:sp>
        <p:nvSpPr>
          <p:cNvPr id="10" name="Text 1"/>
          <p:cNvSpPr txBox="1"/>
          <p:nvPr/>
        </p:nvSpPr>
        <p:spPr>
          <a:xfrm>
            <a:off x="3508313" y="3136125"/>
            <a:ext cx="2113200" cy="14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Чат класса
</a:t>
            </a:r>
            <a:pPr algn="ctr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групповом чате появляется сообщение: «Fine.» Одноклассники читают его как раздражение, хотя автор хотел только закончить разговор быстро. Когда исчезают голос и мимика, короткая реплика легко кажется резкой, особенно если до этого уже был спор.
</a:t>
            </a:r>
            <a:endParaRPr lang="en-US" sz="1220" dirty="0"/>
          </a:p>
        </p:txBody>
      </p:sp>
      <p:sp>
        <p:nvSpPr>
          <p:cNvPr id="11" name="Text 2"/>
          <p:cNvSpPr txBox="1"/>
          <p:nvPr/>
        </p:nvSpPr>
        <p:spPr>
          <a:xfrm>
            <a:off x="6406550" y="3136125"/>
            <a:ext cx="2113200" cy="14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Аудиозапись с акцентом
</a:t>
            </a:r>
            <a:pPr algn="ctr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listening учащиеся слышат знакомую фразу, но из-за акцента и редукции не улавливают важное слово. Кто-то отвечает наугад и теряет смысл всего диалога. Такая ситуация особенно показывает, насколько важно опираться не только на отдельные слова, но и на контекст.
</a:t>
            </a:r>
            <a:endParaRPr lang="en-US" sz="1206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ситуации недопонимания на уроке английского
</a:t>
            </a:r>
            <a:endParaRPr lang="en-US" sz="19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смысл при пересказе английской фразы
</a:t>
            </a:r>
            <a:endParaRPr lang="en-US" sz="2341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свободнее пересказ, тем выше риск потерять интонацию, намёк и исходное отношение говорящего. Это особенно заметно в косвенной речи.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сохраняет смысл только тогда, когда говорящий отделяет факт от собственной оценки и не опускает важный контекст.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иллюстрация; значения условны и предназначены для сравнения уровней пересказа.
</a:t>
            </a:r>
            <a:endParaRPr lang="en-US" sz="107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смысл английской речи требует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английской речи становится точным, когда язык, контекст, интонация и уточняющий вопрос работают вместе. Именно такая привычка защищает от ошибок и делает общение спокойнее и увереннее.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2026-05-31T16:26:09Z</dcterms:created>
  <dcterms:modified xsi:type="dcterms:W3CDTF">2026-05-31T16:26:09Z</dcterms:modified>
</cp:coreProperties>
</file>