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Невы: рассказ С. Алексеева о городе, труде и памяти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Открываем рассказ о том, как Невa, труд людей и память рождают новый город.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Петрович Алексеев (1922–2008) писал короткие исторические произведения, опираясь на события прошлого России. Его тексты понятны, точны в деталях и помогают увидеть подвиг простых людей. Для 6 класса это связка литературы, истории и краеведения.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Алексеев и исторический рассказ для школьников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соединяет Ладожское озеро и Финский залив и проходит через Санкт-Петербург. Длина реки — около 74 километров.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по географии и истории Санкт-Петербурга (справочные материалы).
</a:t>
            </a:r>
            <a:endParaRPr lang="en-US" sz="673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 делает реку небольшим отрезком пути, но решающим для судьбы страны.
</a:t>
            </a:r>
            <a:endParaRPr lang="en-US" sz="23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Петербург, рожденный у Невы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как первый ответ реке и ветру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начинался как крепость: на берегах Невы требовались защита и порядок. В рассказе это чувствуется через образ камня и напряжённую работу людей. Город появляется не «сразу», а вырастает из первых укреплений.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Верфи и пристани: труд, который ведёт к морю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Неве возникали верфи, пристани и каналы — места, где создавали и обслуживали суда. Эти детали помогают представить, как река связывала будущий город с торговыми путями. Так труд работников становится шагом к развитию флота.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 и каналы: город, собранный из воды 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реки требовали постоянного внимания: воду нужно было «укрощать», а землю — укреплять. Камень, вода и ветер в описаниях создают ощущение движения. Именно поэтому Петербург в рассказе выглядит городом труда и воли.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рассказывает о рождении Петербурга на берегах Невы, связывая историю города с трудом людей и жизнью реки. Невa здесь не фон, а участник событий.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такова: большой город возникает не сам по себе, а благодаря смелости решений и совместным усилиям многих участников строительства. Личная воля превращается в общее дело.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река становится символом перемен: через воду показывается связь прошлого и будущего. Уважение к труду помогает увидеть память о создателях города.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рассказа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исторического рождения Петербурга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структура событий в рассказе «На берегу Невы» и общеизвестная хронология основания города.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781" y="4201430"/>
            <a:ext cx="152888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произведения: Петр I и строители города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 как инициатор строительства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Петр I, который связывает будущее России с морем и решает основать новую столицу. Его замысел запускает большой исторический процесс.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Собирательный образ строителей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Петром появляются солдаты, плотники, каменщики, корабельные мастера. Важен общий труд, потому что город создают многие, а не один человек.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руками и мастерством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показано как постоянные усилия: переноска материалов, возведение укреплений, подготовка мест для будущих построек. Так труд становится основой перемен.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труда с морским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верфей и корабельных занятий подчеркивает морскую направленность города. Работа на воде и на пристанях делает замысел реальным.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рассказа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показывают, как место на Неве связывается с разными эпохами.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служит «основой» для разных задач государства: строительства, развития и памяти о героизме.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исторические сведения о Санкт-Петербурге.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главная сила исторических перемен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описано как работа в суровых условиях: холодный ветер, сырая земля и болотистые берега. Эти испытания подчёркивают цену каждого шага к будущему городу.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переносили камень и дерево, трудились и на воде, и на суше. Такое разнообразие дел показывает: один участок без другого не смог бы появиться.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Петербурга в рассказе объясняется не чудом, а настойчивостью и мастерством. Чем труднее было строить, тем ярче становился результат общего труда.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Петра I и значение решения о строительстве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1703 — основание Санкт-Петербурга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строительстве на Неве превращает идею в реальность. Город появляется не только как крепость, но и как опора для дальнейших государственных дел.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1712 — Петербург становится столицей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переносится в Санкт-Петербург, и значение выбранного места усиливается. Невa начинает работать как путь к морю и к развитию связей с внешним миром.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развитие в XVIII–XIX веках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строительства крепостей, верфей и укреплений город растёт. Его роль укрепляется, а решение Петра I становится крупным долгим государственным делом.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45307"/>
            <a:ext cx="194400" cy="222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45307"/>
            <a:ext cx="194400" cy="222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45307"/>
            <a:ext cx="194400" cy="2221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45307"/>
            <a:ext cx="194400" cy="2221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Образы-символы в произведении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движение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в рассказе не просто течёт. Она связывает прошлое и будущее, подсказывает перемены и напоминает: рядом с водой всегда меняются города, люди и их судьбы.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— прочность нового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в тексте становится знаком надёжности. Он помогает понять, что Петербург растёт на крепком основании: не на случайности, а на упорстве и умении строить.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— морской путь и развитие флота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символизирует выход к морю. Через образ морского пути автор показывает, почему важны верфи, мастерство и служба: город связывается с дальними дорогами.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— защита и сила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в рассказе говорит о безопасности границ. Она подчёркивает государственную задачу строительства: Петербург должен не только появиться, но и удержаться.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истории Невы и Петербурга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ранние решения Петра I связали берега Невы с морскими задачами: город становился центром строительства, торговли и службы флоту.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показывает: значение Невы не ограничивается основанием. Оно усиливается, дополняется и сохраняется через государственные цели и память о подвиге.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исторические сведения о Санкт-Петербурге (1703, 1712, XVIII–XIX вв., 1941–1944).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С. Алексеева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короткий и точный: фразы легко читаются в 6 классе. Автор держит темп повествования, поэтому школьнику удобно следить за событиями основания Петербурга и их смыслом.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исторических названий и слов, связанных с рекой и строительством. Их употребление не случайно: каждое обозначает реальный предмет труда и пространства у Невы.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часто простые по строению, но выразительные. Детали про воду, ветер, камень и работу помогают почувствовать атмосферу эпохи, не перегружая читателя сложными объяснениями.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доступности стиль сохраняет торжественность. Алексеев уважительно говорит о прошлом и о людях труда, поэтому рассказ звучит как бережное воспоминание о важной странице истории.
</a:t>
            </a:r>
            <a:endParaRPr lang="en-US" sz="9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понятия, важные для понимания текста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— главная «дорога» рассказа, от которой зависит всё дальнейшее. Когда читаешь о берегах, становится ясно, почему город выбирают именно здесь и как река влияет на жизнь людей.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Крепость, верфь и набережная помогают представить, что строили в первую очередь. Эти слова показывают: Петербург создавался как укреплённый центр и как место корабельного дела.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строители, каменщик, корабль и труд соединяют историю и конкретных людей. По таким понятиям видно, что великие перемены всегда начинаются с повседневной работы и навыков.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противостояние в рассказе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Сначала: суровые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и её окрестности в начале выглядят неприветливо. Холод, сырость и тяжёлые условия подчеркивают, насколько трудно человеку начинать строительство на этой земле.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Переход: труд меняет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как совместная работа людей превращает трудное пространство в основу будущего города. Камень, вода и стройка становятся не преградой, а материалом для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рождается сильный Петербург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укрепления и первые постройки появляются, противостояние завершается. Именно тот же берег, который казался суровым, становится местом будущей красоты, силы и продолжения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эпизоды произведения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фрагменты связаны с холодом и тяжёлыми условиями у Невы. Автор подчёркивает, что люди работали, несмотря на ветер и сырую почву, и именно это придавало строительству смысл.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трудные берега и необходимость преодолевать препятствия. Читатель видит, как приходится переносить камень и дерево и как работа становится испытанием характера, а не просто занятием.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уделяется совместной работе: солдаты, мастера и каменщики действуют вместе. Благодаря общему делу появляются укрепления и склады, а затем и первые заметные постройки города.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эпизоды усиливают мысль о цене строительства. История в рассказе не отвлечённая: она рождается из конкретных поступков, поэтому память о людях сохраняется в образах города.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продолжает характерную для С. Алексеева линию: важные события русской истории рассказываются кратко и понятно. Читатель получает ясную картину эпохи без лишних подробностей.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уделяет внимание подвигу и труду людей. В центре оказывается образ простого участника больших перемен: он помогает строить, укреплять и поддерживать то, что станет городом.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реальные факты и уважительный тон отличают текст. Алексееев помогает связывать литературу с историей: события становятся понятными через человеческие действия и выбранные решения.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«На берегу Невы» среди других исторических произведений Алексеева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уроками литературы, истории и краеведения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рассказ помогает говорить о художественных образах: вода, камень, крепость работают как символы. Это учит анализировать текст, а не только запоминать сведения.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истории он поддерживает тему основания Петербурга и реформ Петра I. Через сюжет о строительстве школьнику проще понять, зачем государству был нужен выход к морю и сильные укрепления.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Краеведение раскрывает значимость Невы для жизни города. Читая, учащиеся соотносят рассказ с реальными местами: крепостями, верфями и набережными, которые формируют облик Петербурга.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литература становится «хранителем памяти». Такой текст помогает увидеть: исторические перемены живут в словах, в деталях и в том, как люди помнят создателей города.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856" y="2853099"/>
            <a:ext cx="163538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856" y="4109015"/>
            <a:ext cx="163538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важен для ученика 6 класса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место — разные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Нева хранит следы разных времён. Здесь можно проследить, как от основания города до более поздних событий менялась жизнь людей и значение берега.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решения формируют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убеждает: город появляется благодаря настойчивости и смелым решениям, а не случайности. Это помогает понять роль труда строителей и их вклад в общее дело.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прошлого и судьбы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в рассказе становится символом родной земли и памяти. Ученик видит, что история страны складывается из поступков конкретных людей, которые выбирают, строят и отвечают за будущее.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рассказу «На берегу Невы»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С. Алексеева показывает Нева как символ рождения Петербурга, силы человеческого труда и исторической памяти России. В произведении важны Петр I, строители города и сама река как место больших перемен.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2026-05-15T04:48:53Z</dcterms:created>
  <dcterms:modified xsi:type="dcterms:W3CDTF">2026-05-15T04:48:53Z</dcterms:modified>
</cp:coreProperties>
</file>