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вращения: основные тела и их свойства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возникают из плоской фигуры при повороте вокруг оси и изучают их объёмы и поверхности.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фигуры вращения в 11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вращения связывают плоскую геометрию со стереометрией: они нужны для объёмов, площадей поверхностей и задач на сечения. Этот мост к пространству опирается на идеи Архимеда и встречается в архитектуре и технике.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вращения получают при полном повороте плоской фигуры вокруг оси вращения на 360°. Во время поворота каждая точка фигуры описывает окружность.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окружности определяется расстоянием от точки фигуры до оси. Эта геометрическая зависимость задаёт размеры будущего объёмного тела.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тела формируется поверхностью, полученной движением прямой или кривой, и основаниями, если они существуют. В школьной стереометрии рассматривают цилиндр, конус, шар и усечённый конус.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тела вращения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тело вращения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плоской фигуры к объёмному телу через ось вращения и движение точек по окружностям.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элементы и основные свойства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круговой цилиндр имеет два равных круговых основания и боковую поверхность, образованную параллельными образующими. Радиус основания r, диаметр 2r и высота h задают размеры.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цилиндра обозначается l; для прямого цилиндра она совпадает с высотой, то есть l = h. Это связывает длину боковой стороны с высотой тела.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полезно различать основания и боковую поверхность: полная площадь складывается из двух оснований и боковой части, а объём зависит от площади основания и высоты.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цилиндра — прямоугольник со сторонами 2r и h. Площадь основания равна πr², а боковой поверхности — 2πrh, что удобно для вычислений.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и объёма тел вращения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— в том, как входит высота: у цилиндра и конуса объём прямо пропорционален h, а у шара он определяется только радиусом.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выбранным формулам видно, что для тел с «основанием» объём строится через площадь основания и высоту, тогда как у шара вся геометрия упакована в R.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школьного курса геометрии (без привлечения внешних данных).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круговой конус получают, если вращать прямоугольный треугольник вокруг одного из его катетов. При этом второй катет становится радиусом основания, а высота — осью симметрии.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конуса: вершина и основание, радиус основания r, высота h, а также образующая l. Образующая соединяет вершину с точкой окружности основания.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прямого конуса выполняется соотношение l² = r² + h². Оно следует из теоремы Пифагора и помогает находить неизвестную величину в задачах, а объём равен 1/3πr²h.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как результат вращения прямоугольного треугольника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появляется при вращении полуокружности вокруг её диаметра. Во время вращения каждая точка полуокружности сохраняет одно и то же расстояние до центра, поэтому поверхность получается «равномерной» со всех сторон.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происхождение шара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 задаёт сразу и площадь поверхности S = 4πR², и объём V = 4/3πR³. Благодаря высокой симметрии шар легко моделировать: достаточно выбрать R — и все размеры определяются автоматически.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параметр — радиус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Шар: самое симметричное тело вращения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тел вращения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образующие фигуры, ключевые элементы, формула объёма и характерное сечение для цилиндра, конуса, шара и усечённого конуса.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у всех четырёх тел выражается через радиусы, а высота дополнительно входит у тел с «двумя уровнями» оснований — цилиндра, конуса и усечённого конуса.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 и формулы тел вращения.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тел вращения плоскостью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плоскость параллельна основанию цилиндра или конуса, то сечение образует окружность. Такое сечение помогает быстро понять тип фигуры без сложных преобразований.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при параллельности основанию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цилиндра проходит через ось и даёт прямоугольник. Его стороны связаны с высотой и диаметром основания, поэтому параметры тела читаются прямо по чертежу.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цилиндра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конуса — равнобедренный треугольник. По его основанию и высоте можно восстановить радиус и высоту исходного конуса при решении задач.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конуса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шара — окружность. Для усечённого конуса при параллельности основаниям тоже получается окружность, а её радиус изменяется от одного основания к другому.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шара и усечённого конуса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коэффициент 1/3 появляется в формуле V усечённого конуса и делает вычисления сравнимыми с полным конусом, а также удобными для задач на масштаб.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формула объёма усечённого конуса (11 класс).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Множитель 1/3 в формуле объёма подчёркивает, что усечённый конус заполняет часть объёма «полного» конуса при сохранении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зависит объём от радиуса и высоты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фиксированной высоте объём цилиндра и конуса растёт вместе с площадью основания, то есть как квадрат радиуса.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диаграммы видно: шар реагирует на изменение масштаба сильнее — рост радиуса в 2 раза даёт увеличение объёма в 8 раз.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Зависимости в формулах объёма: Vцил=πr²h, Vкон=1/3πr²h, Vшар=4/3πR³; расчёт при r→2r и h const.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0" y="326090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150" y="326090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0450" y="3260905"/>
            <a:ext cx="31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00500" y="149919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53800" y="1499195"/>
            <a:ext cx="315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вращения в реальных объектах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Цилиндрическая форма колёсных дисков и втулок удобна, когда нужна одинаковая толщина и предсказуемый объём материала. Геометрия задаёт размеры без сложных расчётов для каждого сечения.
</a:t>
            </a:r>
            <a:endParaRPr lang="en-US" sz="1112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 втулки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 усечённый конус используют там, где поток нужно направить или сузить. По модели можно оценить объём «рабочей части» и подобрать размеры, чтобы геометрия совпала с требуемой формой струи.
</a:t>
            </a:r>
            <a:endParaRPr lang="en-US" sz="1155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Воронки и распределители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Усечённый конус встречается в посуде и деталях с расширением или сужением. Зная два радиуса и высоту, можно точно вычислить объём и связать его с реальными габаритами предмета.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Бутыли, абажуры и ёмкости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помогает при проектировании труб: внутренняя полость и материал описываются радиусом и длиной. Это облегчает расчёт вместимости, пропускной способности и оценку количества материала.
</a:t>
            </a:r>
            <a:endParaRPr lang="en-US" sz="1112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 трубопроводы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Шарообразные и купольные формы применяют для создания прочных конструкций. Благодаря симметрии нагрузки распределяются равномернее, а форма удобна для расчёта и моделирования в технике.
</a:t>
            </a:r>
            <a:endParaRPr lang="en-US" sz="1167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 и опоры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тела вращения в задаче
</a:t>
            </a:r>
            <a:endParaRPr lang="en-US" sz="265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для работы с условиями, чертежами и вычислениями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по теме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радиус и диаметр: вместо 2r подставляют r (или наоборот), из-за чего «съезжают» как площади, так и объёмы. Особенно заметно это в формулах πr² и πr(r+h).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высоту h и образующую l у конуса: тогда теорема Пифагора применяется к неверным отрезкам. В результате ошибается l²=r²+h², а вместе с ним и объём конуса.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поверхности берут не ту величину: используют полную поверхность вместо боковой (или наоборот). Для усечённого конуса особенно важно, что в объёме участвуют оба радиуса R и r.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множитель 1/3 в формуле объёма конуса (V=1/3πr²h). В итоге получают значение в три раза больше нужного, хотя остальные вычисления сделаны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боковой и полной поверхности тел вращения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диаграммы доли показаны для частного случая: у цилиндра высота равна радиусу, у конуса используется стандартная связь образующей с r и h.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даёт «равновесие» между боковой частью и основаниями, шар целиком совпадает с полной поверхностью, а у конуса боковая доля заметно больше.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рассчитаны по определениям: для цилиндра Sполн=Sбок+2πr²; для конуса Sполн=Sбок+πr²; для шара Sполн=4πR².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Модель, чертёж и реальный объект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чертеже видны два радиуса R и r, высота h и образующая l, стакан легко превращается в математическую модель. В жизни это помогает понять вместимость: одинаковая форма даёт предсказуемый объём при измеримых размерах.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как геометрия усечённого конуса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 точные формулы объёма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напоминает, что шар задаётся одним параметром — радиусом R. На чертеже центру соответствует ось симметрии, а все точки поверхности одинаково удалены от неё. Поэтому связка «площадь—объём» получается единой.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дорожного конуса важны не только радиус и высота, но и образующая: именно она определяет «наклон» поверхности. На рисунке это связывается треугольником, что делает теоретические расчёты понятными и проверяемыми на практике.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конус и поиск образующей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другими разделами математики
</a:t>
            </a:r>
            <a:endParaRPr lang="en-US" sz="2881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 размеров переводит формулы в зависимости вида V∝r²h или V∝r³. Это помогает решать задачи на «увеличили в k раз» без повторных вычислений.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и пропорции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выводе связей для конуса и образующей появляется прямоугольный треугольник с катетами r и h, а гипотенанузой l. Тогда l²=r²+h² становится инструментом вычислений.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тригонометрии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встречаются связи углов с длинами в треугольниках образующей. Тригонометрические отношения позволяют найти радиусы и высоты по дополнительным данным.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и объёма из геометрии напрямую применяются в физике и технологии: вместимость, масса, плотность, а также анализ формы деталей и расхода материала.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объёмы в приложениях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знать по теме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формул для четырёх основных тел вращения: цилиндра, конуса, шара и усечённого конуса. Выбор зависит от того, сколько радиусов и как задана высота.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формулы площадей и объёмов тел вращения (11 класс).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видно: у шарa нет «оснований», а у усечённого конуса объём зависит от двух радиусов и высоты. Для цилиндра и конуса ключевыми параметрами остаются r, h и образующая l.
</a:t>
            </a:r>
            <a:endParaRPr lang="en-US" sz="13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вращения соединяют плоскую и пространственную геометрию: их определяют ось, радиусы, высота, образующая и характерные сечения. В 11 классе важно уверенно распознавать тело и применять формулы площади и объёма.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 теме «Фигуры вращения»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2026-05-13T11:50:24Z</dcterms:created>
  <dcterms:modified xsi:type="dcterms:W3CDTF">2026-05-13T11:50:24Z</dcterms:modified>
</cp:coreProperties>
</file>