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фотосинтез и хемосинтез — значение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хемосинтез — ключевые процессы преобразования энергии и материи в биосфере.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синтеза органических веществ с использованием света. Хемосинтез — получение органики через окисление неорганических веществ в бактериях. Оба процесса лежат в основе жизненных циклов и экосистем.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хемосинтез: основы и значение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открытия фотосинтеза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— Ян ван Гельмонт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Выявил роль воды в питании растений, положив начало пониманию фотосинтеза.
</a:t>
            </a:r>
            <a:endParaRPr lang="en-US" sz="2600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Сенебье и де Соссюр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Обоснована фиксация углекислого газа растениями в процессе создания органики.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— Пристли и Ингенхауз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Доказали выделение кислорода растениями при освещении, связанное с фотосинтезом.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Открытие фотосистем и хлоропластов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Выявлена структура фотосинтетического аппарата и механизмы переноса электронов.
</a:t>
            </a:r>
            <a:endParaRPr lang="en-US" sz="2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фотосинтетического аппарата у организмов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Фотосинтетические органеллы с двойной мембраной, содержащие пигменты и обеспечивающие фиксацию света и углекислого газа.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у растений и водорослей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a и b, а также каротиноиды поглощают свет, а бактериохлорофиллы работают у фотосинтетических бактерий.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и их роль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тилакоиды, строма и хранящиеся гранулы крахмала, что обеспечивает порядок фотосинтетических реакций.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структура хлоропластов
</a:t>
            </a:r>
            <a:endParaRPr lang="en-US" sz="26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фотосинтеза: световая и темновая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взаимосвязь в хлоропласте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фотосинтеза и его энергетика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КПД фотосинтеза составляет примерно 1-5 %, большая часть энергии теряется в виде тепла или отражается.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6CO₂ + 6H₂O + свет → C₆H₁₂O₆ + 6O₂. Это фундаментальный процесс преобразования неорганики в органику.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света преобразуется в химическую связь глюкозы, служащую источником топлива для жизнедеятельности.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спектрофотометрических исследований,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света пигментами хлорофилла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Хлорофиллы эффективно поглощают синий и красный свет, отражая зелёные длины волн, что определяет цвет листьев.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поглощение в ключевых спектральных зонах поддерживает высокую эффективность фотосинтеза.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фотосинтеза на глобальные циклы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поглощает CO₂ из атмосферы, уменьшая парниковый эффект и способствуя климатической стабилизации.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обеспечивает выделение кислорода, который поддерживает дыхание аэробных организмов.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растений регулирует циркуляцию воды, влияя на влажность и атмосферные процессы.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процессы: превращение энергии в фотосинтезе
</a:t>
            </a:r>
            <a:endParaRPr lang="en-US" sz="4421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энергетического каскада и синтеза АТФ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 световой фазы фотосинтеза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Протонный градиент движет АТФ-синтазу, синтезируя АТФ — основной энергетический носитель.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Фотосистема II инициирует фотолиз воды с выделением кислорода и поступлением электронов в цепь переносчиков.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Возбуждённые фотоны обеспечивают перенос электронов через цитохромы и ферредоксин, создавая протонный градиент.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Фотосистема I завершает поток электронов, восстанавливая НАДФ⁺ до НАДФ•Н для темновой фазы.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(синтетическая) фаза фотосинтеза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строме хлоропласта происходит фиксация CO₂ с помощью фермента рубиско, где углекислый газ соединяется с рибулозо-1,5-бисфосфатом в начале цикла Кальвина.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Кальвина включает последовательные этапы карбоксилирования, восстановления и регенерации, использующие энергию АТФ и восстановительные эквиваленты НАДФ•Н для построения углеводных молекул.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образуются шестиуглеродные сахара, которые являются исходным материалом для синтеза глюкозы и других органических веществ, с одновременным восстановлением исходных соединений в цикле.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масштабы фотосинтеза и его вклад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фотосинтезирует около 170 миллиардов тонн органического вещества по сухому весу. Главная доля этого приходится на растения и водоросли, что подчеркивает их ключевую роль в формировании биомассы.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глобальный синтез органики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данные демонстрируют распределение интенсивности фотосинтеза по регионам, отражая влияние климата и экосистем на биопродуктивность и поглощение CO₂.
</a:t>
            </a:r>
            <a:endParaRPr lang="en-US" sz="2161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продуктивности на Земле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60% кислорода в атмосфере Земли возникло благодаря фотосинтезу. Этот процесс не только поддерживает аэробную жизнь, но и изменяет химический состав воздуха в масштабе планеты.
</a:t>
            </a:r>
            <a:endParaRPr lang="en-US" sz="1977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кислородом атмосферы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 эволюционное значение фотосинтеза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поддерживает стабильный уровень кислорода в атмосфере и снижает концентрацию парникового газообразного CO₂, способствуя климатической устойчивости.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лежит в основе пищевых цепей, обеспечивая первоначальный синтез органических веществ и энергии для всех последующих трофических уровней.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фотосинтеза стимулировало эволюцию аэробных организмов и развитие сложных экологических систем, сформировав биологическое разнообразие.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Хемосинтез: определение и типы организмов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использует энергию химических реакций, а не свет, осуществляя синтез органики за счёт окисления соединений, таких как аммиак, сероводород и железо. Это уникальный способ выживания бактерий.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из окисления неорганики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Хемосинтетические бактерии встречаются в гидротермальных источниках, глубоководных экосистемах и почвенных слоях, где свет либо отсутствует, либо недостаточен для фотосинтеза.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экстремальных условий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группам хемосинтетиков относятся нитрифицирующие бактерии, серобактерии и железобактерии, каждая из которых использует специфические химические соединения для получения энергии.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бактерий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561455"/>
            <a:ext cx="9042900" cy="33644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данные микробиологии и биохимии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организмов и реакции хемосинтеза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группы хемосинтетиков используют специфические субстраты, приводя к образованию органики и различных продуктов окисления. Это позволяет функционировать экосистемам без солнечного света.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разнообразен по субстратам и обеспечивает энергию для жизни в средах без солнечного освещения.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Экосистемы, основанные на хемосинтезе: гидротермальные источники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на глубине более 2000 метров образуют уникальные сообщества, где жизнь поддерживается хемосинтезом, а не светом. Это исключительные экосистемы с жёлтыми и красными минералами.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«чёрных курильщиков»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гидротермальных источников обнаруживается богатое разнообразие организмов — моллюски Bathymodiolus, ракообразные и другие, формирующие сложные пищевые цепи, основанные на хемосинтезе.
</a:t>
            </a:r>
            <a:endParaRPr lang="en-US" sz="188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глубоководных экосистем
</a:t>
            </a:r>
            <a:endParaRPr lang="en-US" sz="2713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колонии трубчатых червей Riftia pachyptila живут благодаря симбиозу с хемосинтетическими бактериями, которые добывают энергию из сероводорода, обеспечивая хозяина питательными веществами.
</a:t>
            </a:r>
            <a:endParaRPr lang="en-US" sz="188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термальных червей и бактерий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500405"/>
            <a:ext cx="8493000" cy="425899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фотосинтеза и хемосинтеза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принципиальные различия и сходства двух способов синтеза органических веществ в биосфере, раскрывая их экологическую и биохимическую роль.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фундаментальны для биосферы, но отличаются механизмами и экологическими функциями.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экологии и микробиологии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хемосинтеза и фотосинтеза в биосфере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оба процесса укрепляют устойчивость биосферы, расширяя границы жизни и поддерживая разнообразие форм и условий обитания.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обеспечивает энергетическую основу в условиях, где свет недоступен, поддерживая экосистемы глубоководных и экстремальных местообитаний.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снижает концентрацию углекислого газа и повышает уровень кислорода, обеспечивая химическую среду, необходимую для аэробных форм жизни.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преобразует световую энергию в органические вещества, поддерживая биомассу и регулируя атмосферный состав, что важно для большинства наземных и водных экосистем.
</a:t>
            </a:r>
            <a:endParaRPr lang="en-US" sz="2412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 научные перспективы: новые рубежи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фотосинтеза стимулирует создание эффективных солнечных энергетических систем и искусственного фотосинтеза для устойчивого получения энергии.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Хемосинтетические бактерии используются в биоремедиации, очищая загрязнённые экосистемы и способствуя восстановлению окружающей среды.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хемосинтеза раскрывают потенциал для биотехнологий освоения экстремальных сред и разработки методов освоения космоса и других планет.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жизненная ценность фотосинтеза и хемосинтеза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хемосинтез — ключевые процессы, поддерживающие жизнь на Земле, экосистемную устойчивость и эволюционное разнообразие, демонстрируя универсальность биологических систем в использовании разных источников энергии.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2026-05-10T09:14:42Z</dcterms:created>
  <dcterms:modified xsi:type="dcterms:W3CDTF">2026-05-10T09:14:42Z</dcterms:modified>
</cp:coreProperties>
</file>