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 Пушкину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местам, где рождались сказки и стихи Пушкина.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Пушкин и почему его помнят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родился в Москве и с детства любил книги, речь и истории. Он стал основой современного русского литературного языка, а 6 июня в России вспоминают и поэта, и красоту родного слова.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город, где родился поэт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Москве 6 июня 1799 года родился Александр Пушкин. Этот город стал первой точкой его пути, где начались семейные истории, первые впечатления и знакомство с русской жизнью.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Пушкиных часто звучала французская речь, но рядом жила и настоящая русская речь. Так будущий поэт с самого детства слышал сразу два языковых мира.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рос среди книг и разговоров взрослых. Он рано заметил, как по-разному люди говорят, шутят и рассказывают истории, а потом использовал это в своих произведениях.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страница пути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стала для Пушкина не только местом рождения, но и началом большого литературного путешествия. Здесь сложились первые впечатления, которые он пронёс через всю жизнь.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Пушкина и первые впечатления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ранних лет Пушкин слушал сказки, песни и семейные рассказы. Он быстро замечал необычные слова и запоминал их, будто у него в голове был очень ловкий маленький сундук.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поэт внимательно вслушивался в разговоры людей вокруг. Так он учился понимать, как звучит настоящая русская речь, простая, меткая и очень выразительная.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Наблюдательный ребёнок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любил смотреть на людей, их привычки и повадки. Даже обычные события он видел по-особому, а потом превращал эти наблюдения в яркие строки.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будущих книг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детства не исчезли. Они помогли Пушкину создавать стихи и сказки, в которых слышны и народный голос, и его собственная улыбка.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 Лицей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1811 году Пушкина приняли в Царскосельский лицей. Ему было всего 12 лет, и впереди его ждали шесть лет учёбы, новых знаний и больших перемен.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дисциплина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Лицее Пушкин учился читать глубже, мыслить смелее и точнее выражать мысли. Учителя замечали его живой ум, а товарищи — быстрый язык и весёлый характер.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он подружился с Иваном Пущиным, Антоном Дельвигом и Вильгельмом Кюхельбекером. Эти дружбы остались важной частью его жизни и позже помогали ему в трудные годы.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стал для Пушкина местом, где он впервые по-настоящему поверил в свой талант. Здесь появились его первые серьёзные успехи и уверенный шаг к будущей славе.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лет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возрасте Пушкин стал лицеистом и начал путь к первым поэтическим успехам.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удачи пришли к Пушкину в Лицее: ранний старт помог ему быстро показать настоящий талант.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лицей; биография А. С. Пушкина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814" y="2233468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7858" y="2223546"/>
            <a:ext cx="623363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39" y="2239955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6667" y="2263565"/>
            <a:ext cx="633600" cy="5068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59871" y="2239955"/>
            <a:ext cx="623363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Пушкина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цари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пушкинских сказках правители часто ведут себя по-разному: кто-то справедлив, а кто-то капризен. Так сказка становится не только волшебной, но и поучительной.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и превращения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Героев ждут удивительные события: желания исполняются, предметы оживают, а привычный мир вдруг становится сказочным. Это помогает читателю верить в чудо и следить за сюжетом.
</a:t>
            </a:r>
            <a:endParaRPr lang="en-US" sz="1459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Пушкина звучат легко и певуче. Рифмы будто шагают рядом, поэтому строки хочется читать вслух, повторять и запоминать без усилий.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слышны пословицы, шутки и интонации, знакомые из народной речи. Благодаря этому истории кажутся близкими и понятными даже самым маленьким читателям.
</a:t>
            </a:r>
            <a:endParaRPr lang="en-US" sz="1502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на все времена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Пушкина любят и дети, и взрослые. В них есть смелость, юмор, справедливость и яркие персонажи, которые долго не хотят уходить из памяти.
</a:t>
            </a:r>
            <a:endParaRPr lang="en-US" sz="15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 тёплой печки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часто рассказывала Пушкину сказки вечерами, когда в доме становилось тихо. Мальчик слушал внимательно, словно боялся пропустить хотя бы одно слово. Потом эти истории оживали в его стихах и сказках, уже с его собственной улыбкой и ритмом.
</a:t>
            </a:r>
            <a:endParaRPr lang="en-US" sz="1306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народное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Няня знала много песен, прибауток и поговорок, которые звучали просто и очень точно. Пушкин слышал в них настоящую русскую речь и учился чувствовать её красоту. Эти звуки и образы остались с ним на всю жизнь.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Няня Арина Родионовна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взрослая жизнь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взрослые годы Пушкин жил в Петербурге и часто писал там свои произведения. Для него это был город красивых улиц, строгих правил и больших литературных дел.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взрослых книг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петербургский период он размышлял о дружбе, чести, свободе и выборе человека. Эти темы сделали его тексты серьёзными и близкими не только детям, но и взрослым.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самый лёгкий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не всегда был для Пушкина добрым и спокойным. Но именно трудности помогали ему видеть людей точнее и писать о жизни честно, без украшательств.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биографии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Неве занял важное место в судьбе поэта. Здесь он создавал, спорил, думал и оставил след, который до сих пор помнят читатели и исследователи.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сказка у Пушкина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превращал народный сюжет в яркую литературную сказку через наблюдение, фантазию и ритм.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 — тихое место для работы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Михайловское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Михайловском Пушкин оказался вдали от шумных столиц. Здесь он жил спокойнее, больше думал и внимательнее смотрел на жизнь вокруг.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за книгами и прогулками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много читал, гулял по полям и лесным дорогам, беседовал с местными жителями. Такие дни наполняли его новыми наблюдениями и образами.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страницы творчества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этой тишине Пушкин создавал важные произведения. Здесь он работал и над главами «Евгения Онегина», превращая спокойствие в настоящую литературу.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Пушкина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просто называет поля, леса и реки, а будто рисует их словами. Читатель легко представляет дорогу, снег или золотую осень, как на настоящей картинке.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поэта природа часто связана с чувствами человека. Весна радует, осень заставляет задуматься, а зима приносит тишину и спокойствие, поэтому стихи звучат очень по-разному.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природа родная и узнаваемая: деревенский дом, просторные поля, деревья у дороги. Всё это помогает почувствовать, как красив и знаком русский мир.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дышит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пишет так, что кажется: ветер шевелит листья, река движется, а снег искрится. От этого его пейзажи становятся не просто описанием, а живой частью рассказа.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русский язык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и разговорные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смело соединял торжественные книжные выражения с обычной живой речью. Благодаря этому его тексты звучат естественно, ясно и приятно для чтения вслух.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без скуки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умел говорить о сложном простыми словами. В его строках нет лишней тяжести, но есть точность, музыкальность и удивительная лёгкость, которая сразу запоминается.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стал гибче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помог русскому языку стать более свободным и выразительным. После него стало легче передавать в литературе и шутку, и грусть, и разговор, и высокие чувства.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Строки, которые живут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его фразы стали крылатыми и перешли в повседневную речь. Люди повторяют их и сегодня, даже если не всегда сразу вспоминают, откуда они пришли.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300" y="2162625"/>
            <a:ext cx="625500" cy="50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76" y="2135775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2733" y="2135780"/>
            <a:ext cx="69262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важны у героев Пушкина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Пушкина часто оказываются перед непростым решением. Им нужно выбрать правду или обман, и именно этот выбор показывает, какой человек перед нами.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важны доброта, верность и умение помогать другим. Пушкин показывает, что добро не выглядит скучным — оно сильное и очень нужное.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у поэта учатся отвечать за свои поступки. Смелость у Пушкина — это не только подвиг, но и умение не отступать от совести.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характеры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отрицательные герои у Пушкина запоминаются с первого взгляда. Они смешные, хитрые или жадные, поэтому читать о них интересно, а узнавать их легко.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прошли последние дни поэта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на Чёрной речке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1837 года Петербург жил тревожными слухами и ожиданием. Дуэль Пушкина с Жоржем Дантесом произошла у Чёрной речки и закончилась тяжёлым ранением поэта. Этот день стал трагическим для всей русской культуры.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с поэтом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ранения Пушкин провёл последние часы дома, в Петербурге, среди близких людей. Город, который он хорошо знал и часто описывал, простился с ним очень рано. Его уход стал большой утратой для читателей и друзей.
</a:t>
            </a:r>
            <a:endParaRPr lang="en-US" sz="12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любят читать дети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«Рыбка» и чудеса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«Сказка о рыбаке и рыбке» нравится детям тем, что в ней есть волшебство, повторения и понятные поступки героев. История легко читается и быстро запоминается.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море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«Сказка о царе Салтане» увлекает яркими событиями, неожиданными превращениями и весёлым ритмом. В ней много картин, которые хочется слушать ещё раз.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 Лукоморья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«У лукоморья дуб зелёный» звучит как настоящая песенка. Его любят учить наизусть, потому что строки ритмичные, звучные и очень образные.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сказки Пушкина удобно читать вслух всей семьёй или в классе. Они помогают тренировать память, слышать красоту слов и получать удовольствие от чтения.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июня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в России отмечают Пушкинский день и День русского языка.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напоминает, что творчество поэта остаётся живым и важным для страны: его читают, обсуждают и празднуют уже много поколений.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 Президента Российской Федерации о Дне русского языка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на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Пушкинские сказки часто оживают в театре. Актёры показывают знакомых героев, яркие костюмы и смешные или мудрые сцены так, что история становится совсем близкой зрителю.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Книжки с рисунками и мультфильмы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произведения Пушкина издают с красивыми иллюстрациями, а по сказкам создают мультфильмы. Так читатель не только слышит ритм стихов, но и видит героев, как в настоящем приключении.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книгах, мультфильмах и театре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85" y="2233462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74593"/>
            <a:ext cx="589800" cy="471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Пушкин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Пушкина показывают, что книга может быть весёлой, умной и увлекательной. После его сказок хочется читать дальше и открывать новые истории.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и говорить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учит внимательно относиться к слову. Его тексты помогают замечать, как по-разному звучат речь, интонация и настроение человека.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Ценить дружбу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важны верность, поддержка и доверие. Поэт показывает, как приятно иметь настоящих друзей и как больно их терять.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красоту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помогает замечать красоту в природе, в людях и в обычных днях. Даже простая дорога или тихий вечер у него становятся запоминающимися.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— поэт, который остаётся с нами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соединил сказку, живую речь и сильные чувства, поэтому его книги читают и сегодня. Он подарил русскому языку особую красоту и близость каждому читателю.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2026-05-26T06:05:55Z</dcterms:created>
  <dcterms:modified xsi:type="dcterms:W3CDTF">2026-05-26T06:05:55Z</dcterms:modified>
</cp:coreProperties>
</file>