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грибов: основные черты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уникальные организмы, важные для природы и человека.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грибов началось в Древней Греции и Риме. В Средние века грибы окружали суеверия. С XVIII века их выделили в отдельное царство, современная микология изучает их биологию и роль.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грибов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 фотосинтезируют, питаются готовыми органическими веществами. Они не содержат хлорофилл и отличаются клеточной стенкой из хитина, а не целлюлозы, как у растений.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грибов от растений и животных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животных, они неподвижны и не имеют мышечной ткани. Это выделяет грибы в особую группу организмов с уникальными признаками.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клеток грибов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грибов имеют ядро, цитоплазму и вакуоли для хранения веществ. Важной частью является клеточная стенка из хитина, придающая прочность и защиту.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Гифы — нити, образующие мицелий, могут быть септированными с перегородками или несептированными без них, что влияет на обмен веществ внутри гриба.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строение обеспечивает гибкость и устойчивость грибницы, позволяет эффективно разрастаться в разных условиях и поглощать питательные вещества.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Мицелий: структура и размеры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— сеть тонких переплетающихся гифов, проникающих в субстрат: почву, древесину или органику. Он обеспечивает питание и рост гриба.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видов мицелий достигает огромных размеров, занимая площади в несколько гектаров; видимая часть — плодовое тело — лишь малая часть грибного организма.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грибов и их признаки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образуют характерные плодовые тела — шляпки, как у опят и белого гриба. Они распространены в лесах и почвах.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растут колониями, часто на продуктах или органике; примеры — пеницилл и мукор, важные для биотехнологий и разложения.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— одноклеточные грибы, например, Saccharomyces cerevisiae, применяются в хлебопечении и производстве напитков благодаря своей ферментативной активности.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5942" y="0"/>
            <a:ext cx="46763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402675"/>
            <a:ext cx="59196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размножения у грибов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1496875"/>
            <a:ext cx="5082000" cy="10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размножаются бесполым путём спорами, образующимися на пластинках или трубочках шляпочных грибов, а также почкованием у дрожжей.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1" y="2977278"/>
            <a:ext cx="4290300" cy="10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происходит через слияние гифов разных особей, а вегетативное может включать фрагментацию мицелия для быстрого распространения.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разнообразие: статистика известных видов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разное представительство групп, подчёркивая сложность классификации грибов и масштабы их исследования.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превышают остальные по численности видов, что отражает их экологическую и биотехнологическую значимость.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микологический союз, 2023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взаимоотношения грибов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это союз грибов с корнями растений, улучшающий всасывание воды и питательных веществ, повышая устойчивость растений.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— тесная связь гриба с водорослями или цианобактериями, позволяющая им жить в экстремальных условиях на скалах и в тундре.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симбиозы увеличивают адаптивные возможности обеих сторон, обеспечивая выживание в неблагоприятных средах и улучшая экологический баланс.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питания грибов: сапротрофы, паразиты, симбионты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Сапротрофы разлагают отмершие растения и животных, возвращая вещества в биогеохимический цикл. Они играют ключевую роль в разложении органики в природе.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питаются живыми организмами, вызывая болезни, тогда как симбионты, такие как микоризные грибы, образуют взаимовыгодные связи с растениями.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и симбионты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02299"/>
            <a:ext cx="4166100" cy="180735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грибов, растений и животных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отличия трёх царств организмов по питанию, строению клеточной стенки и способности к движению.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занимают уникальное положение: питаются готовыми органическими веществами, имеют хитиновую клеточную стенку и не способны к активному движению, в отличие от растений и животных.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Микробиология и общая биология, учебное пособие (2022)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грибов в природе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разлагают органические остатки растений и животных, способствуя образованию плодородной почвы и возвращению питательных веществ в экосистему.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играют ключевую роль в поддержании баланса природных циклов, принимая участие в разложении древесины и листвы.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грибы входят в пищевые цепи, служа кормом для многих мелких животных и насекомых, поддерживая биоразнообразие.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хозяйственной деятельности человека
</a:t>
            </a:r>
            <a:endParaRPr lang="en-US" sz="2737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Культивируемые грибы, такие как шампиньоны и вешенки, являются популярным продуктом питания благодаря высокой питательной ценности и доступности.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используют в хлебопечении и производстве напитков, а плесневые грибы служат источником антибиотиков и промышленных ферментов.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и съедобные виды грибов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грибы, например белый и подосиновик, широко употребляются в пищу и ценятся за вкус и питательность.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виды, такие как бледная поганка и мухомор, содержат токсичные вещества, опасные для здоровья и требуют осторожности при сборе.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статистике Роспотребнадзора, отравления грибами приводят к многим госпитализациям, что подчёркивает важность знания признаков грибов.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Болезнетворные грибы и их влияние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вызывают различные заболевания у людей (кандидоз) и животных (лишай), снижая качество жизни и требуя медицинского вмешательства.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поражаются грибковыми болезнями, такими как мучнистая роса, что может серьёзно повлиять на урожайность и экономику сельского хозяйства.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биотехнологии и науке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служат источником важных биопродуктов: ферментов, витаминов и антибиотиков, применяемых в медицине и промышленности.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позволяет создавать модифицированные штаммы грибов, вырабатывающие новые полезные вещества.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технологии применяют грибы для очистки почвы и воды, эффективно устраняя загрязнения и повышая устойчивость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грибов в круговорот углерода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являются главными разрушителями растительных остатков, обеспечивая возврат углерода в атмосферу и поддерживая лесные экосистемы.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грибов в разложении подчеркивает их критическую роль в глобальных биогеохимических циклах и устойчивом функционировании природы.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 лесных экосистем, 2023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рекордсмены среди грибов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Armillaria ostoyae — гигантская грибница
</a:t>
            </a:r>
            <a:pPr algn="ctr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мицелий занимает около 965 гектаров и считается самым крупным организмом на Земле, возраст которого достигает примерно 2400 лет. Его плотная сеть гиф проникает глубоко в почву.
</a:t>
            </a:r>
            <a:endParaRPr lang="en-US" sz="979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Мухомор красный — тяжеловес среди плодовых тел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 отдельного плодового тела может достигать двух килограммов, что необычно для грибов. Яркая окраска делает его узнаваемым и часто ассоциируется с мифами и легендами.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Трюфели — дорогие подземные деликатесы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грибы ценятся гурманами за аромат и вкус, их цена может превышать 3000 евро за килограмм, что делает трюфели одними из самых дорогих продуктов питания.
</a:t>
            </a:r>
            <a:endParaRPr lang="en-US" sz="10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грибов и экологические угрозы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грибы страдают от утраты мест обитания, загрязнения и климатических изменений, что снижает их численность и разнообразие.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Красную книгу РФ включены свыше 60 грибных видов, требующих особых мер охраны и контроля сбора в природе.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защищает редкие виды грибов, стимулируя меры по восстановлению и сохранению грибных экосистем в регионах.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грибов для природы и общества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6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занимают особое место в биосфере, обеспечивая экологическое равновесие и предлагая важные ресурсы для человека, поэтому их изучение и сохранение имеют большое значение.
</a:t>
            </a:r>
            <a:endParaRPr lang="en-US" sz="330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2026-05-08T16:20:54Z</dcterms:created>
  <dcterms:modified xsi:type="dcterms:W3CDTF">2026-05-08T16:20:54Z</dcterms:modified>
</cp:coreProperties>
</file>