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Биотехнологии, генная инженерия и клонирование: как наука меняет жизнь человека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используют живое для лекарств, пищи и материалов; генетика — для точных изменений.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биотехнологии стали особенно важны в XXI веке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2003 году расшифровка генома человека стала основой для персонализированного подхода к лечению и поиска причин болезней. В 2012 CRISPR-Cas9 широко признали универсальным инструментом редактирования ДНК. Но вместе с возможностями усилились споры о границах вмешательства и равном доступе.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658" y="1783200"/>
            <a:ext cx="248588" cy="28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биотехнология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основа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 опирается на молекулярную биологию, чтобы понимать, как ДНК и РНК управляют работой клеток. Это помогает превращать знания о биомеханизмах в конкретные разработки: от диагностики до препаратов.
</a:t>
            </a:r>
            <a:endParaRPr lang="en-US" sz="84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 микроорганизмы как «мини-лаборатории»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Культивирование клеток и ферментация позволяют получать нужные продукты управляемо и масштабируемо. Микроорганизмы работают как фабрики: производят белки, ферменты и биологически активные вещества для медицины и промышленности.
</a:t>
            </a:r>
            <a:endParaRPr lang="en-US" sz="723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Биопрепараты и биопроизводство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ключевых направлений — получение биопрепаратов: вакцин, ферментов, терапевтических белков и других молекул. Технологии биопроизводства важны, потому что качество продукта зависит от точности условий выращивания.
</a:t>
            </a:r>
            <a:endParaRPr lang="en-US" sz="771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медицине, экологии и сельском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поддерживают устойчивость экосистем и эффективность агропроизводства. Они используются в биоремедиации, повышении урожайности и создании более безопасных технологий — там, где важны контролируемые биопроцессы.
</a:t>
            </a:r>
            <a:endParaRPr lang="en-US" sz="7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развитие: от селекции к редактированию генома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началась биотехнология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 и животных — древняя форма биотехнологического воздействия: человек отбирал особей с нужными признаками и закреплял их в потомстве. В XX веке появились антибиотики, методы культивирования клеток и технологии рекомбинантной ДНК, которые сделали процесс более управляемым.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управлению наследственной информацией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вехи ускорили путь к точному редактированию: в 1996 году появилась овца Долли — первый известный млекопитающий-клон. В 2003 году завершился проект по расшифровке генома человека, а в 2020 году Эмманюэль Шарпантье и Дженнифер Даудна получили Нобелевскую премию за CRISPR-Cas9.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темпов видно по тому, как быстро после научных «базовых» открытий переходят к инструментам точного управления ДНК.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биотехнологий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закономерность: развитие идёт от описания к вмешательству, а затем к более точному редактированию наследственной информации.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Обзорная временная шкала по ключевым датам (структура ДНК, рекомбинантная ДНК, овца Долли, Геном человека, внедрение CRISPR-Cas9, Нобелевская премия 2020 года).
</a:t>
            </a:r>
            <a:endParaRPr lang="en-US" sz="3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меняет наследственный материал: участок ДНК можно вставить, удалить или заменить. Работа строится на молекулярных «инструментах» — рестриктазах, лигазах и полимеразах, а также на векторах переноса.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инженерия: смысл и основные принципы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доставки фрагмента используют плазмиды или вирусные системы. Точная цель задаёт направление: получить нужный белок, усилить устойчивость к заболеваниям, исправить мутацию или сформировать новый признак у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опирается не только на сам ген, но и на его окружение: как он включается и выключается. Важно учитывать регуляцию экспрессии и механизмы передачи наследственной информации, чтобы эффект был предсказуемым.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создают генетически модифицированный организм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Типовая последовательность работ в генетической инженерии: от мишени до проверки результата.
</a:t>
            </a:r>
            <a:endParaRPr lang="en-US" sz="9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CRISPR-Cas9: как выглядит «точное редактирование»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на нужное место ДНК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Направляющая РНК «подсказывает» системе, где именно находится заданный участок генома. Затем Cas9 действует как молекулярные ножницы и разрезает ДНК в выбранной точке. За счёт этого метод стал заметно управляемее традиционных подходов.
</a:t>
            </a:r>
            <a:endParaRPr lang="en-US" sz="1126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после разреза и новый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разреза клетка запускает восстановление ДНК. В этот момент исследователи получают возможность добиться удаления или замены фрагмента последовательности. Именно от качества восстановления зависит, будет ли эффект стабильным и предсказуемым.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 то, что обязательно проверяют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 ускорил создание моделей наследственных болезней, помог изучать функции генов и продвинул перспективные терапевтические идеи. При этом сохраняются ограничения: риск внецелевых изменений и сложность доставки инструмента в клетки. Поэтому результат требует строгой верификации.
</a:t>
            </a:r>
            <a:endParaRPr lang="en-US" sz="10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193829"/>
            <a:ext cx="4000500" cy="19779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подходов показывает, насколько управляемо и «упорядоченно» изменяется ДНК при разных инструментах.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изменения генома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точность метода, тем меньше случайных изменений и тем выше управляемость генетического результата — это напрямую влияет на безопасность и воспроизводимость.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сопоставление по описанным характеристикам методов (точность, направленность разреза, области применения).
</a:t>
            </a:r>
            <a:endParaRPr lang="en-US" sz="5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16576"/>
            <a:ext cx="2748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728" y="2886203"/>
            <a:ext cx="274800" cy="27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55978"/>
            <a:ext cx="274800" cy="2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53233"/>
            <a:ext cx="274800" cy="2198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в медицине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Рекомбинантные лекарства и замена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Рекомбинантный инсулин стал одним из первых массовых биопрепаратов: он заменил животный инсулин при лечении сахарного диабета. Такой подход основан на производстве нужного белка по заданному генетическому плану.
</a:t>
            </a:r>
            <a:endParaRPr lang="en-US" sz="846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Терапия антителами и вакцины нового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Моноклональные антитела помогают целевым образом воздействовать на определённые процессы в организме. В похожей логике развиваются вакцины нового поколения: ставка делается на точные биомишени и более управляемый иммунный ответ.
</a:t>
            </a:r>
            <a:endParaRPr lang="en-US" sz="796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нарушения и редкие диагнозы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технологии применяют при наследственных заболеваниях, отдельных формах рака, иммунных нарушениях и редких ферментных дефектах. Прицельный подход ценен тем, что лечение связывают с причинами на уровне генетики.
</a:t>
            </a:r>
            <a:endParaRPr lang="en-US" sz="846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и персонализация терапии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области тесно связано с более точной диагностикой и возможностью подбирать лечение под генетические особенности пациента. Это снижает долю «универсальных» схем и повышает шанс попасть в причину болезни.
</a:t>
            </a:r>
            <a:endParaRPr lang="en-US" sz="8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задачах биотехнологии позволяют ускорять диагностику, повышать повторяемость качества и снижать потери сырья благодаря точным биопроцессам и контролю условий производства.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биотехнологии дают наибольший эффект
</a:t>
            </a:r>
            <a:endParaRPr lang="en-US" sz="290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обычно достигается там, где биосистемы дают измеримый результат и их можно надежно контролировать: медицина, затем сельское хозяйство и пищевой сектор.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применения биотехнологий (без единого публичного рейтинга; оценка носит качественный характер).
</a:t>
            </a:r>
            <a:endParaRPr lang="en-US" sz="5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 сельском хозяйстве и пищевой промышленности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Генно-модифицированные культуры подбирают под конкретные условия: устойчивость к вредителям и болезням, переносимость засухи, а также устойчивость к некоторым гербицидам.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«полезного» состава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уделяют качественным признакам: улучшают состав масла, крахмала, а также содержание витаминов и белков, чтобы связать урожайность с питательной ценностью.
</a:t>
            </a:r>
            <a:endParaRPr lang="en-US" sz="828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Ферментация и микробные закваски
</a:t>
            </a:r>
            <a:pPr algn="l" indent="0" marL="0">
              <a:lnSpc>
                <a:spcPct val="115000"/>
              </a:lnSpc>
              <a:buNone/>
            </a:pPr>
            <a:r>
              <a:rPr lang="en-US" sz="4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пищевой промышленности используют молочнокислые бактерии, дрожжи, плесневые грибы и ферменты для производства хлеба, йогурта, сыра, напитков и органических кислот.
</a:t>
            </a:r>
            <a:endParaRPr lang="en-US" sz="830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стабильности и срока хранения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поддерживают стабильность качества партии, продлевают срок хранения и уменьшают производственные потери за счет более управляемых биопроцессов.
</a:t>
            </a:r>
            <a:endParaRPr lang="en-US" sz="8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Клонирование: какие формы существуют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Молекулярное и клеточное клонирование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Молекулярное клонирование позволяет получать множество копий нужного фрагмента ДНК для исследования, сравнения или последующего анализа. Клеточное клонирование обеспечивает получение однородных клеточных линий, удобных для лабораторных экспериментов и медицинских применений.
</a:t>
            </a:r>
            <a:endParaRPr lang="en-US" sz="1124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Репродуктивное клонирование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Репродуктивное клонирование связано с созданием целого организма, генетически идентичного исходному донору. У животных эта процедура часто характеризуется низкой эффективностью и повышенным риском нарушений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эмбрионов доходила до ранних стадий развития, однако большинство не развивались до рождения, что указывает на сложность перепрограммирования клеточной судьбы.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Овца Долли: эксперимент и его результаты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наличии научного прорыва ключевой вывод — крайняя низкая успешность: результат требует множества попыток и строгого контроля процессов.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эксперименту Яна Вилмута и коллег (по сообщениям о работе 1996 года; соотношение 1 из 277 реконструированных эмбрионов).
</a:t>
            </a:r>
            <a:endParaRPr lang="en-US" sz="4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человека поднимает вопрос о границах допустимого вмешательства: где заканчивается лечение и начинается улучшение, способное изменить социальные и биологические рамки жизни.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эмбрионального материала и обсуждение возможности клонирования человека затрагивают фундаментальные ценности, включая статус человеческой жизни и допустимые цели исследований.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доступ к дорогим технологиям — отдельная линия споров: при неравномерном доступе преимущества генетической медицины могут усилить социальное неравенство.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дополнительным рискам относят биобезопасность, патентование генов и потенциальные злоупотребления новыми методами, если контроль ослабнет или цель окажется недобросовестной.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правовые вопросы биотехнологий
</a:t>
            </a:r>
            <a:endParaRPr lang="en-US" sz="22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оценивают риск биотехнологического проекта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процедур: от цели исследования до независимого контроля и мониторинга
</a:t>
            </a:r>
            <a:endParaRPr lang="en-US" sz="9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01249" y="2346874"/>
            <a:ext cx="212850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Биобезопасность и контроль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ГМО, вирусными векторами и клеточными культурами требует соблюдения уровней защиты, стерильности и правил обращения с материалами и отходами.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качества перед выпуском
</a:t>
            </a:r>
            <a:pPr algn="l" indent="0" marL="0">
              <a:lnSpc>
                <a:spcPct val="115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маркировку продукции и тестирование перед применением или поставкой. Такой этапный контроль снижает вероятность появления нежелательных биологических эффектов.
</a:t>
            </a:r>
            <a:endParaRPr lang="en-US" sz="838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 и документация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клинических исследований требуется регистрация, а ход работ должен быть документирован и прослеживаем. Это помогает обеспечить ответственность и проверяемость решений.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 регуляторов и стандарты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надзор дополняется международными требованиями к безопасности. Это особенно важно, потому что ошибка контроля может затронуть здоровье и экосистемы.
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21827"/>
            <a:ext cx="4039800" cy="171304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генной инженерии, клонирования и биотехнологий в целом по практической ценности, рискам и пределам применения.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ограничения ключевых технологий
</a:t>
            </a:r>
            <a:endParaRPr lang="en-US" sz="2968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закономерность проста: рост управляемости результата требует не только новых методов, но и усиления контроля качества, биобезопасности и правового регулирования.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из предложенного содержания по каждому направлению (без числовых статистик).
</a:t>
            </a:r>
            <a:endParaRPr lang="en-US" sz="5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биотехнологий: персонализированная медицина и синтетическая биология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направления включают выращивание органоидов, создание клеточных препаратов и редактирование наследственных мутаций. Для практической реализации необходимы методы, позволяющие надежно подтверждать результат и контролировать безопасность.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будет точнее связывать диагноз и лечение с генетическим профилем человека. Это повышает шансы на эффективность терапии и помогает корректнее планировать риски для пациента.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стремится конструировать новые биосистемы с заданными функциями, включая микроорганизмы-продуценты лекарств и материалов. Успех зависит от точности инструментов, строгого управления рисками и доверия общества.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уже изменили медицину, сельское хозяйство, пищевую промышленность и экологические технологии. Научный прогресс должен идти вместе с безопасностью, правовыми нормами и этической ответственностью общества.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биотехнологии требуют знаний, контроля и ответственности
</a:t>
            </a:r>
            <a:endParaRPr lang="en-US" sz="256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2026-05-12T10:06:00Z</dcterms:created>
  <dcterms:modified xsi:type="dcterms:W3CDTF">2026-05-12T10:06:00Z</dcterms:modified>
</cp:coreProperties>
</file>