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и песенки Винни-Пуха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строки, которые легко помнить и приятно читать вслух.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Борис Заходер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был поэтом, писателем и переводчиком, который умел говорить с детьми просто и интересно. Он подарил русским читателям Винни-Пуха и сделал его очень живым, смешным и близким.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английской сказки к советскому мультфильму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Алана Милна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Винни-Пух впервые появился в английских книгах Алана Милна и сразу полюбился читателям за добрый юмор и необычных героев.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стихи Заходера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не ограничился точным переводом: он создал звучные русские песенки и фразы, которые легко запоминаются и подходят героям.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 1969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мультфильм о Винни-Пухе вышел в 1969 году и быстро стал очень известным благодаря ярким героям и запоминающимся песенкам.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Винни-Пух и его друзья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Винни-Пух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любит мёд, задаёт смешные вопросы и уверенно идёт к своей цели. Его придумки часто заканчиваются забавными приключениями и весёлыми недоразумениями.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Ослик Иа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Иа любит ворчать и грустить, но в его словах есть особая смешная серьёзность. Благодаря ему песни звучат чуть медленнее и задумчивее.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Пятачок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Пятачок маленький, осторожный и немного тревожный. Он часто переживает, но всё равно идёт рядом с друзьями и показывает, что храбрость бывает очень тихой.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всё старается делать по порядку и любит поучать других. Рядом с ним истории становятся живее, потому что Винни-Пух постоянно нарушает его планы.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вышла первая серия мультфильма, где песенка прозвучала и сразу запомнилась зрителям.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этой премьеры началась большая любовь к песенкам Винни-Пуха: они сразу вошли в память детей и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 «Винни-Пух» (режиссёр Фёдор Хитрук, 1969)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Заходер делает стихи запоминающимися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строит песенки из недлинных фраз, поэтому их легко читать вслух. Ритм помогает держать мысль, а каждое слово звучит ясно и отчётливо.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звонкие рифмы быстро оседают в памяти. Когда строка возвращается снова, её хочется подхватить и продолжить вместе с героями.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песенках слышится обычный разговор, а не книжная сухость. Поэтому герои говорят так, будто они рядом, и дети легко представляют их голоса.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много звучных слов, которые приятно произносить. Они создают ощущение игры, и даже простая фраза становится маленьким праздником для слуха.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Винни-Пух мечтает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Винни-Пух, слышно его уверенность и фантазию. Он легко придумывает планы, даже если они выглядят немного смешно. Из-за этого герой кажется очень добрым и по-детски упорным.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Пятачок волнуется, но идёт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Пятачка звучит тише и осторожнее. В ней чувствуется, что герой всё время немного переживает, но не отстаёт от друга. Так характер становится понятным без длинных объяснений.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помогает узнать характер героя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без обид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вместо 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шутит мягко, без злости и резкости. Герои попадают в нелепые ситуации, но читатель смеётся вместе с ними, а не над ними.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портят дружбу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могут заблуждаться, спорить и путаться, но они остаются добрыми друзьями. Это делает истории тёплыми и безопасными для детского чтения.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игра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песенках звучат озорно и живо, поэтому шутка возникает прямо в строчке. Такой юмор легко понять и приятно повторять вслух.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песенок чёткий, покачивающийся ритм, поэтому их приятно проговаривать вслух. Когда слово ложится в ритм, оно запоминается почти само.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текст знакомым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и обороты возвращаются снова, и ребёнок быстро узнаёт их на слух. Это помогает не теряться и легко продолжать строку.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читать по ролям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удобно распределять между героями, как маленький спектакль. Тогда каждое слово звучит по-своему, и запоминать становится ещё интереснее.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строки легко учить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Перевод, который звучит по-русски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не просто переносил смысл с английского, а находил для него естественное русское звучание. Поэтому его строки читаются легко и совсем не похожи на сухой пересказ. В них слышится живая речь, знакомая детям.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стали самостоятельными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переводчик менял детали, чтобы шутка работала точнее и веселее. Так текст начинал жить как новое произведение, а не как копия оригинала. Именно поэтому песенки Винни-Пуха так любимы в России.
</a:t>
            </a:r>
            <a:endParaRPr lang="en-US" sz="964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для нескольких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Заходера показала, что хороший детский перевод может стать настоящим событием. Его текст полюбили и дети, и взрослые, а значит, он сумел сохранить и смысл, и радость игры словами.
</a:t>
            </a:r>
            <a:endParaRPr lang="en-US" sz="102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— мастер детского перевода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Мультфильм, который полюбили зрители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02509" y="1581045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первая серия советского мультфильма о Винни-Пухе. Зрители сразу замечают необычную интонацию, мягкий юмор и яркие голоса героев.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654009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продолжение истории. Новая серия сохраняет тот же добрый тон, а песенки помогают плавно соединить события в единый рассказ.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28854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третья часть цикла. Короткие музыкальные эпизоды делают приключения ещё живее и запоминаются вместе с героями.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070120" y="3292070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Хитрук и Моисей Вайнберг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Фёдор Хитрук и композитор Моисей Вайнберг создали узнаваемый мир мультфильма, а тексты Бориса Заходера связали все части в одну историю.
</a:t>
            </a:r>
            <a:endParaRPr lang="en-US" sz="14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как маленькая история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говорит, чего хочет или куда идёт. Уже в первых строках становится понятно, что песенка начнёт маленькое приключение и поведёт слушателя дальше.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короткая, яркая мысль или смешная интонация. Из-за этого песенка звучит как законченная сценка, которую легко вспомнить после просмотра.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смешной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всё идёт не совсем так, как задумано. Именно здесь слышится шутка: планы героя оказываются наивными, а ситуация — неожиданно забавной.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дружбы и приключений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 по тропинке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идут друг к другу в гости, и даже обычный путь становится событием. Встреча с другом помогает начать разговор, шутку или новую затею.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трудный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растерялся или застрял в смешной ситуации, рядом обязательно найдётся помощник. В песенках важно не быть одному и уметь поддержать товарища.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поиск мёда, прогулка по лесу или короткий спор превращаются в маленькое приключение. Поэтому мир Винни-Пуха кажется живым, тёплым и немного непредсказуемым.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60140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повторяются в песенках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умеют встречаться, разговаривать и помогать друг другу. Даже когда они спорят, между ними остаётся доброжелательность, поэтому истории звучат очень тепло.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Винни-Пух и его друзья всё время что-то выясняют, ищут и проверяют. Это делает песенки похожими на цепочку маленьких открытий, а не на скучный урок.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проблемы у героев небольшие, они всё равно важны: где-то не хватает мёда, где-то не получается план. Такие трудности делают сюжет смешным и понятным.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унывать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неудачи герои продолжают путь и не теряют бодрости. Эта простая привычка смотреть вперёд помогает песенкам оставаться светлыми и вдохновляющими.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серии мультфильма сложились в один любимый цикл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истории подарили зрителям общий мир, где легко смеяться и детям, и взрослым. В этом и секрет живых песенок.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советского мультфильма «Винни-Пух»: 1969, 1971 и 1972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строки из мультфильма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фразы запоминаются уже с первых слов. Стоит услышать знакомый ритм, и сразу вспоминаются Винни-Пух, лесная тропинка и весёлый разговор.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фраза короткая, у неё есть особый голос и настроение. Поэтому зрители узнают не только текст, но и улыбку, с которой он звучит.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слуху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строки давно живут отдельно от мультфильма: их повторяют в семье, в школе и на праздниках. Они стали частью детской памяти нескольких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показывают, как в русском языке звучат ударения, паузы и повторения. Ребёнок начинает замечать, что речь может быть почти музыкальной.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 выражением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удобно произносить вслух, по ролям и с интонацией героя. Так чтение становится игрой, а не просто заучиванием 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шутку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песенках есть добрый юмор, который помогает увидеть смешное в обычной жизни. Это учит улыбаться без насмешки и замечать игру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Заходера показывают, что стихи могут быть лёгкими, звонкими и очень точными. После них хочется слушать и читать ещё больше хороших книг.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песенки Винни-Пуха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Заходера в детской литературе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переводчик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работал для детей как поэт, писатель и переводчик. Он умел рассказывать просто, но живо, поэтому его тексты быстро запоминались.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Винни-Пух по-русски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сказки Алана Милна стал для русских читателей самостоятельным литературным событием. Заходер сделал героев близкими, смешными и очень разговорчивыми.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 нескольких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и переводы продолжают читать дети и взрослые. Благодаря этому имя Заходера прочно связано с доброй и умной детской литературой.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Медвежонок, который всегда в настроении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Винни-Пух радует не идеальностью, а живым характером. Он ошибается, фантазирует и всё равно остаётся симпатичным. Поэтому детям легко смеяться вместе с ним, а взрослым — узнавать в нём смешного и доброго героя.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 который хочется вернуться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мультфильма простой и уютный: тропинки, гости, разговоры и поиски мёда. В этом мире всё понятно, но каждое приключение звучит по-новому. Именно поэтому его хочется пересматривать снова и снова.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Винни-Пух не устаревает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Винни-Пуха сделали Бориса Заходера особенно любимым автором. В его строках живут юмор, доброта и музыка слова, поэтому они и сегодня звучат легко и весело.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2026-05-27T14:52:49Z</dcterms:created>
  <dcterms:modified xsi:type="dcterms:W3CDTF">2026-05-27T14:52:49Z</dcterms:modified>
</cp:coreProperties>
</file>