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82" y="339900"/>
            <a:ext cx="3545387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над свободными векторами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сравнивать, складывать и изменять векторы без привязки к месту?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соединяют числа и направление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соединяют числа и направление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теме алгебра и геометрия работают вместе: числа описывают не только величину, но и направление. Это помогает решать задачи на координатной плоскости, строить фигуры и понимать движение в реальных ситуациях.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вектор определяется длиной, направлением и ориентацией стрелки. Именно эти признаки позволяют отличать один вектор от другого, даже если они изображены в разных местах чертежа.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без 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вектор можно параллельно перенести в любую точку плоскости. После переноса его длина и направление сохраняются, поэтому он остаётся тем же самым вектором.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 нулевой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обозначают как →a, →b или →AB. Нулевой вектор имеет длину 0, не задаёт направления и служит важным особым случаем при вычислениях.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свободный вектор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противоположные векторы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25" y="1258850"/>
            <a:ext cx="422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одно направление, даже если расположены в разных местах рисунка. Для сравнения важны только их геометрические свойства, а не положение на чертеже.
</a:t>
            </a:r>
            <a:endParaRPr lang="en-US" sz="1422" dirty="0"/>
          </a:p>
        </p:txBody>
      </p:sp>
      <p:sp>
        <p:nvSpPr>
          <p:cNvPr id="10" name="Text 3"/>
          <p:cNvSpPr txBox="1"/>
          <p:nvPr/>
        </p:nvSpPr>
        <p:spPr>
          <a:xfrm>
            <a:off x="4653295" y="1258850"/>
            <a:ext cx="422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равны по длине, но направлены в разные стороны. Они удобны для записи вычитания и помогают быстро переходить от одного вектора к другому.
</a:t>
            </a:r>
            <a:endParaRPr lang="en-US" sz="14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векторов: правило треугольника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суммы двух векторов через последовательное откладывание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 для сложения векторов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 для сложения векторов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вектора выходят из одной точки, их удобно рассматривать как соседние стороны параллелограмма. Такое построение сразу показывает, как связаны направления исходных векторов.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как сумма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Диагональ, проведённая из общей начальной точки, изображает сумму двух векторов. Она показывает не отдельный шаг, а общий результат двух направлений одновременно.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обычно подписывают векторы →a и →b, а затем отмечают диагональ →a + →b. Это помогает не перепутать стороны фигуры и итоговый вектор.
</a:t>
            </a:r>
            <a:endParaRPr lang="en-US" sz="14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особенно часто нужны действия, которые быстро дают ответ в координатах и удобно проверяются на рисунке.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операции над векторами используются чаще всего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сложение по координатам и умножение на число: они встречаются чаще и проще всего применяются в задачах.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темы «Операции над свободными векторами»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к сложению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вектора удобно понимать как сложение с противоположным вектором: →a — →b = →a + (-→b). Так правило становится таким же понятным, как обычное сложение.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1857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противоположный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изображают вектор, противоположный →b: он имеет ту же длину, но обратное направление. Затем его откладывают по правилу сложения и получают разность.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6101400" y="1401681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показывает, какой вектор нужно добавить к →b, чтобы получить →a. Поэтому вычитание помогает сравнивать два перемещения и видеть между ними «недостающий шаг».
</a:t>
            </a:r>
            <a:endParaRPr lang="en-US" sz="13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записываются основные операции и что они означают геометрически.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и их свойства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операций есть чёткий геометрический смысл, поэтому вычисления можно выполнять без привязки к одному месту на рисунке.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работы со свободными векторами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положительное, направление вектора сохраняется. Меняется только длина: она становится в |k| раз больше или меньше, чем у исходного вектора.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отрицательное число вектор поворачивается в противоположную сторону. Длина при этом всё равно равна |k|·|→a|, то есть зависит только от модуля числа.
</a:t>
            </a:r>
            <a:endParaRPr lang="en-US" sz="1206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= 0, получается нулевой вектор. Его длина равна 0, а направления нет, поэтому он служит особым результатом умножения.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числа длина нового вектора вычисляется по формуле |k|·|→a|. Это удобно для проверки ответа и для быстрых оценок в задачах.
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1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4845050" y="998038"/>  <a:ext cx="3872400" cy="3774077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sp><p:nvSpPr><p:cNvPr id="8" name="Text 0"></p:cNvPr><p:cNvSpPr txBox="1"/><p:nvPr></p:nvPr></p:nvSpPr><p:spPr><a:xfrm><a:off x="270000" y="448775"/><a:ext cx="8604000" cy="5475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2000" b="1" dirty="0"><a:solidFill><a:srgbClr val="FFFFFF"/></a:solidFill><a:latin typeface="Arial" pitchFamily="34" charset="0"/><a:ea typeface="Arial" pitchFamily="34" charset="-122"/><a:cs typeface="Arial" pitchFamily="34" charset="-120"/></a:rPr><a:t>Координаты вектора на плоскости
</a:t></a:r><a:endParaRPr lang="en-US" sz="2000" dirty="0"/></a:p></p:txBody></p:sp><p:sp><p:nvSpPr><p:cNvPr id="9" name="Text 1"></p:cNvPr><p:cNvSpPr txBox="1"/><p:nvPr></p:nvPr></p:nvSpPr><p:spPr><a:xfrm><a:off x="270000" y="448775"/><a:ext cx="8604000" cy="5475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2000" b="1" dirty="0"><a:solidFill><a:srgbClr val="FFFFFF"/></a:solidFill><a:latin typeface="Arial" pitchFamily="34" charset="0"/><a:ea typeface="Arial" pitchFamily="34" charset="-122"/><a:cs typeface="Arial" pitchFamily="34" charset="-120"/></a:rPr><a:t>Координаты вектора на плоскости
</a:t></a:r><a:endParaRPr lang="en-US" sz="2000" dirty="0"/></a:p></p:txBody></p:sp><p:sp><p:nvSpPr><p:cNvPr id="10" name="Text 2"></p:cNvPr><p:cNvSpPr txBox="1"/><p:nvPr></p:nvPr></p:nvSpPr><p:spPr><a:xfrm><a:off x="7838325" y="4872200"/><a:ext cx="1035600" cy="145800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15000"/></a:lnSpc><a:buNone/></a:pPr><a:r><a:rPr lang="en-US" sz="700" dirty="0"><a:solidFill><a:srgbClr val="FFFFFF"/></a:solidFill><a:latin typeface="Arial" pitchFamily="34" charset="0"/><a:ea typeface="Arial" pitchFamily="34" charset="-122"/><a:cs typeface="Arial" pitchFamily="34" charset="-120"/></a:rPr><a:t>11</a:t></a:r><a:endParaRPr lang="en-US" sz="700" dirty="0"/></a:p></p:txBody></p:sp><p:sp><p:nvSpPr><p:cNvPr id="11" name="Text 3"></p:cNvPr><p:cNvSpPr txBox="1"/><p:nvPr></p:nvPr></p:nvSpPr><p:spPr><a:xfrm><a:off x="270000" y="1157900"/><a:ext cx="4003800" cy="10899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15000"/></a:lnSpc><a:buNone/></a:pPr><a:r><a:rPr lang="en-US" sz="1403" b="1" dirty="0"><a:solidFill><a:srgbClr val="FFFFFF"/></a:solidFill><a:latin typeface="Arial" pitchFamily="34" charset="0"/><a:ea typeface="Arial" pitchFamily="34" charset="-122"/><a:cs typeface="Arial" pitchFamily="34" charset="-120"/></a:rPr><a:t>Пара чисел
</a:t></a:r><a:pPr algn="l" indent="0" marL="0"><a:lnSpc><a:spcPct val="115000"/></a:lnSpc><a:buNone/></a:pPr><a:r><a:rPr lang="en-US" sz="781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15000"/></a:lnSpc><a:buNone/></a:pPr><a:r><a:rPr lang="en-US" sz="1213" dirty="0"><a:solidFill><a:srgbClr val="FFFFFF"/></a:solidFill><a:latin typeface="Arial" pitchFamily="34" charset="0"/><a:ea typeface="Arial" pitchFamily="34" charset="-122"/><a:cs typeface="Arial" pitchFamily="34" charset="-120"/></a:rPr><a:t>Координаты вектора записывают как пару чисел (x; y). Первое число показывает, на сколько нужно сместиться по горизонтали, а второе — по вертикали, сохраняя направление стрелки.
</a:t></a:r><a:endParaRPr lang="en-US" sz="1403" dirty="0"/></a:p></p:txBody></p:sp><p:sp><p:nvSpPr><p:cNvPr id="12" name="Text 4"></p:cNvPr><p:cNvSpPr txBox="1"/><p:nvPr></p:nvPr></p:nvSpPr><p:spPr><a:xfrm><a:off x="270000" y="2401643"/><a:ext cx="4003800" cy="10899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15000"/></a:lnSpc><a:buNone/></a:pPr><a:r><a:rPr lang="en-US" sz="1403" b="1" dirty="0"><a:solidFill><a:srgbClr val="FFFFFF"/></a:solidFill><a:latin typeface="Arial" pitchFamily="34" charset="0"/><a:ea typeface="Arial" pitchFamily="34" charset="-122"/><a:cs typeface="Arial" pitchFamily="34" charset="-120"/></a:rPr><a:t>Связь с точкой конца
</a:t></a:r><a:pPr algn="l" indent="0" marL="0"><a:lnSpc><a:spcPct val="115000"/></a:lnSpc><a:buNone/></a:pPr><a:r><a:rPr lang="en-US" sz="781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15000"/></a:lnSpc><a:buNone/></a:pPr><a:r><a:rPr lang="en-US" sz="1213" dirty="0"><a:solidFill><a:srgbClr val="FFFFFF"/></a:solidFill><a:latin typeface="Arial" pitchFamily="34" charset="0"/><a:ea typeface="Arial" pitchFamily="34" charset="-122"/><a:cs typeface="Arial" pitchFamily="34" charset="-120"/></a:rPr><a:t>Если вектор начинается в начале координат, то его координаты совпадают с координатами конечной точки. Поэтому вектор OA можно читать прямо по положению точки A на плоскости.
</a:t></a:r><a:endParaRPr lang="en-US" sz="1403" dirty="0"/></a:p></p:txBody></p:sp><p:sp><p:nvSpPr><p:cNvPr id="13" name="Text 5"></p:cNvPr><p:cNvSpPr txBox="1"/><p:nvPr></p:nvPr></p:nvSpPr><p:spPr><a:xfrm><a:off x="270000" y="3645397"/><a:ext cx="4003800" cy="10899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15000"/></a:lnSpc><a:buNone/></a:pPr><a:r><a:rPr lang="en-US" sz="1403" b="1" dirty="0"><a:solidFill><a:srgbClr val="FFFFFF"/></a:solidFill><a:latin typeface="Arial" pitchFamily="34" charset="0"/><a:ea typeface="Arial" pitchFamily="34" charset="-122"/><a:cs typeface="Arial" pitchFamily="34" charset="-120"/></a:rPr><a:t>Что видно на рисунке
</a:t></a:r><a:pPr algn="l" indent="0" marL="0"><a:lnSpc><a:spcPct val="115000"/></a:lnSpc><a:buNone/></a:pPr><a:r><a:rPr lang="en-US" sz="781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15000"/></a:lnSpc><a:buNone/></a:pPr><a:r><a:rPr lang="en-US" sz="1213" dirty="0"><a:solidFill><a:srgbClr val="FFFFFF"/></a:solidFill><a:latin typeface="Arial" pitchFamily="34" charset="0"/><a:ea typeface="Arial" pitchFamily="34" charset="-122"/><a:cs typeface="Arial" pitchFamily="34" charset="-120"/></a:rPr><a:t>На чертеже обычно изображают оси x и y, точку O и точку A. Такой рисунок помогает быстро определить координаты вектора и понять, как он расположен относительно осей.
</a:t></a:r><a:endParaRPr lang="en-US" sz="1403" dirty="0"/></a:p></p:txBody></p:sp></p:spTree></p:cSld><p:clrMapOvr><a:masterClrMapping/></p:clrMapOvr>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координатах удобно видеть не только результат, но и ход вычислений: каждая операция выполняется отдельно по оси x и по оси y.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действия с векторами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сложение и умножение на число: они чаще встречаются в задачах и проще проверяются по координатам.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«Операции над свободными векторами»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13" y="1926628"/>
            <a:ext cx="270375" cy="30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8375" y="1926628"/>
            <a:ext cx="231750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0013" y="1926628"/>
            <a:ext cx="270375" cy="30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вектора по осям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составляющая показывает движение вдоль оси x. Она отвечает за правое или левое смещение и помогает увидеть, как вектор меняет положение относительно вертикали.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составляющая показывает смещение вверх или вниз вдоль оси y. Вместе с горизонтальной частью она полностью задаёт вектор и упрощает поиск его координат.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проекций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сложить две перпендикулярные составляющие, получится исходный вектор. Такой способ полезен при построении сложных фигур и при вычислении длины по известным координатам.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сумму векторов по координатам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сложении векторов в координатной плоскости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координаты меняются при разных действиях с векторами. Во всех примерах каждая координата обрабатывается отдельно.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с координатами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не смешиваются: x считается по своему правилу, y — по своему. Это делает вычисления прозрачными и удобными для проверки.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отрезка задаются равными векторами, можно сделать вывод об их параллельности и одинаковом направлении. Это помогает доказывать свойства фигур без лишних построений.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Середины и смещения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способ позволяет описывать, как одна точка переходит в другую, а также находить середину стороны через равные части. Такое описание особенно удобно в координатной плоскости.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параллелограмме и треугольнике векторы помогают быстрее установить равенство сторон и найти нужные отрезки. Решение получается короче и нагляднее, чем при одном только измерении.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фигура уже начерчена, векторы позволяют проверить, верно ли сохранены длины и направления. Это полезно при решении задач на построение и при работе с чертежом.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векторов в геометрии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вокруг нас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 на 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велосипедист едет вперёд, важны не только скорость движения, но и направление дороги. Если он поворачивает, меняется вектор движения, хотя сам велосипед остаётся тем же. Именно поэтому на схеме удобнее показывать стрелку, а не только число скорости.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и течение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может плыть в одну сторону, а течение — в другую. Чтобы понять её путь, нужно учитывать оба направления одновременно. Векторная запись помогает увидеть, куда реально сместится лодка относительно берега, и не перепутать движение с результатом.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перемещение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толкает листья, бумажные самолётики и облака в определённую сторону. Если указать только силу ветра без направления, картина будет неполной. Вектор делает описание точным: показывает, насколько сильно и куда именно происходит перемещение.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появляются, когда ученик смотрит только на длину или забывает про знак координаты. На рисунке важно видеть стрелку целиком.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векторами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проблема — игнорирование направления. Если следить за стрелкой и знаками координат, большинство ошибок можно быстро исключить.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затруднений на уроках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векторного действия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 рисунком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посмотреть, совпадает ли полученный вектор с чертежом по направлению и положению стрелки. Если ответ не согласуется с рисунком, вычисления стоит перепроверить.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сравнивают знаки координат с ожидаемым смещением по осям. Правильные знаки показывают, в какую сторону вектор направлен: вправо, влево, вверх или вниз.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длину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проверяют, соответствует ли длина результата действию над векторами. Если вектор умножали на число, его длина должна измениться именно в этом отношении.
</a:t>
            </a:r>
            <a:endParaRPr lang="en-US" sz="1212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нулевой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удобен как контрольный случай: его координаты равны (0; 0), а длина равна 0. Если расчёт даёт такие значения, это хороший знак правильности.
</a:t>
            </a:r>
            <a:endParaRPr lang="en-US" sz="11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080" y="344200"/>
            <a:ext cx="4434639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Векторы: кратко о главном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векторы можно переносить параллельно, не меняя их длину и направление. Сложение, вычитание и умножение на число работают по чётким правилам и помогают решать задачи в геометрии, алгебре и физике.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2026-05-29T11:40:15Z</dcterms:created>
  <dcterms:modified xsi:type="dcterms:W3CDTF">2026-05-29T11:40:15Z</dcterms:modified>
</cp:coreProperties>
</file>