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Биосинтез белков и трансляция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синтеза белков и их значение для жизни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в биосинтезе белка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биосинтеза началось с раскрытия структуры ДНК в 1953 году и формулировки центральной догмы в 1957 году, что позволило понять передачу наследственной информации и её реализацию в белках.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молекулярной биологии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генетической информации происходит в направлении от ДНК к РНК, а затем к белку, обеспечивая устойчивость наследственных данных.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— процесс синтеза молекулы мРНК на основе последовательности ДНК, являющийся первым этапом реализации генов.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— сборка аминокислот в полипептид на рибосомах по последовательности мРНК, завершающий этап превращения информации в функциональный белок.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белков в клетке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соединённых пептидными связями, формируя первичную структуру, важную для дальнейшего свёртывания.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каталитические функции, являясь ферментами, и обеспечивают структурную поддержку клеточного скелета.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формирование пространственной структуры белка необходимо для его функции; сбои приводят к различным заболеваниям.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транспорте веществ, передаче сигналов и защитных реакциях клетки, принимая участие в регуляции жизненных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биосинтеза белка: от гена к белку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трансформации генетической информации в функциональный белок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биосинтеза белков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происходит в ядре эукариот, где с помощью РНК-полимеразы копируется информация с ДНК на мРНК, сопровождаясь последующей обработкой и сплайсингом.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реализуется на рибосомах в цитоплазме, включает инициацию, удлинение и терминацию полипептидной цепи при участии множества факторов и энергозависимых процессов.
</a:t>
            </a:r>
            <a:endParaRPr lang="en-US" sz="89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определение и биологическая роль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— процесс синтеза белков на рибосомах, определяемый последовательностью кодонов мРНК, обеспечивающий реализацию наследственной информации.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формирование функциональных белков, необходимых для клеточного роста, деления и адаптации к изменениям окружающей среды.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трансляции критична для клеточного гомеостаза; ошибки могут приводить к нарушению функций и развитию болезней.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трансляции связаны с наследственными патологиями и играют роль в различных заболеваниях, включая онкологию.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Субъединицы 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 малой и большой субъединиц, каждая включает рибосомальную РНК и белки, обеспечивая основное устройство для синтеза белка. Малые субъединицы связывают мРНК и тРНК.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рибосомы и её роль в трансляции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сайты и катализ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A, P и E рибосомы обеспечивают правильное размещение тРНК и формирование пептидных связей. Рибосома действует как катализатор пептидной связи, гарантируя точность трансляции.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мРНК: информационная РНК и носитель генетической инструкции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генетическую информацию от ДНК к рибосомам, содержит последовательности кодонов, определяющие правила сборки белка.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мРНК состоит из экзонов и интронов, после транскрипции проходит сплайсинг, исключающий интроны для формирования зрелой мРНК.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структуры и состава мРНК критична для синтеза корректных белков; ошибки в мРНК приводят к дефектным или нефункциональным полипептидам.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тРНК: структура и функция переносчика аминокислот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имеет форму клеверного листа с участками для антикодона и присоединения аминокислоты, обеспечивая соответствие между кодонами мРНК и аминокислотами.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связывается с определённой тРНК с помощью аминоацил-тРНК-синтетаз, что гарантирует точность и специфичность этой части процесса трансляции.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демонстрирует связь между 64 кодонами мРНК и 20 аминокислотами. Некоторые кодоны служат стартом (AUG), а другие — сигналом остановки (UAA, UAG, UGA). Код универсален и избыточен, что повышает надёжность синтеза белков.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соответствие кодонов и аминокислот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избыточность генетического кода обеспечивают точность и устойчивость биосинтеза белков в разных организмах.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стандарт по генетическому коду, 2021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трансляции: этап инициации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начинается с распознавания рибосомой старт-кодона AUG на мРНК, что задаёт точку начала синтеза белка и обеспечивает правильную рамку считывания.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малой субъединице рибосомы присоединяется инициационная тРНК, несущая метионин, вместе с комплексом инициационных факторов, поддерживающих правильную сборку и активацию комплекса для трансляции.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инициации у эукариот и прокариот различаются по структуре и механизму, включая присутствие 5'-кэпа мРНК у эукариот, который облегчает узнавание рибосомой.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Элонгация: удлинение полипептидной цепи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элонгации к комплексу рибосомы присоединяется следующая тРНК, комплементарная кодону мРНК, и аминокислота включается в растущую цепь за счёт пептидной связи.
</a:t>
            </a:r>
            <a:endParaRPr lang="en-US" sz="879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реакции рибосома перемещается по мРНК на один кодон с участием elongation factors и затратами энергии ГТФ, обеспечивая непрерывное удлинение полипептида.
</a:t>
            </a:r>
            <a:endParaRPr lang="en-US" sz="965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Терминация: завершение синтеза полипептида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начинается при появлении одного из стоп-кодонов (UAA, UAG, UGA) в рибосоме, сигнализирующих о конце цепи полипептида.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Специфический освобождающий фактор присоединяется к рибосоме, вызывая гидролиз связи между полипептидом и тРНК и освобождение синтезированного белка.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рибосома распадается на субъединицы, которые могут использоваться повторно, а полипептид направляется на сворачивание и последующие морфологические изменения.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синтеза у прокариот обусловлена простым строением рибосом и отсутствием разделения транскрипции и трансляции.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эффективность трансляции в клетках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 плотный синтез белков у прокариот повышает их адаптивность, тогда как у эукариот процесс более контролируемый и сложный.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молекулярной биологии, 2019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трансляции у прокариот и эукариот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трансляция начинается ещё во время транскрипции, так как отсутствует ядро, позволяя рибосомам быстро связываться с мРНК и синтезировать белки.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процессы транскрипции и трансляции пространственно и временно разделены: транскрипция происходит в ядре, трансляция — в цитоплазме.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мРНК проходит сложные модификации и регуляторные процессы, обеспечивающие более тонкий контроль синтеза белков и адаптацию к условиям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белков после трансляции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влияет на активность и взаимодействия белков, изменяя их химические свойства и функциональные возможности в клетке.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Фосфорилирование регулирует функцию белков, включая ферменты и сигнальные молекулы, позволяя быстро адаптировать клеточные процессы.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Гликозилирование присоединяет углеводы, что важно для правильной складки, транспорта и защиты белков, особенно в клеточных мембранах.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Ацетилирование может менять стабильность и локализацию белков, влияя на их способность связываться с другими молекулами.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биосинтеза белков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регуляторы на уровне транскрипции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факторы транскрипции и микроРНК регулируют уровни мРНК, влияя на количество доступного шаблона для синтеза белка. Такая регуляция критична для адаптации клеток к изменениям среды.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трансляции с помощью малых РНК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интерферирующие РНК и микроРНК взаимодействуют с мРНК, замедляя или предотвращая трансляцию, обеспечивая тонкий механизм контроля экспрессии генов.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стрессовые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стресса клетки могут снижать общий синтез белков, экономя ресурсы и направляя усилия на производство защитных молекул, что достигается посредством модификации рибосом и белков.
</a:t>
            </a:r>
            <a:endParaRPr lang="en-US" sz="90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биотехнологические аспекты трансляции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трансляции могут вызвать наследственные заболевания, такие как талассемия, из-за нарушений синтеза гемоглобина.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трансляцией, также способствуют развитию опухолевых процессов через нарушения контроля клеточного роста.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трансляция используется для получения рекомбинантных белков, включая инсулин и гормоны, что важно для медицины.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часто нацелены на бактериальные рибосомы, подавляя трансляцию, что позволяет эффективно бороться с инфекциями, минимизируя риск для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понимания биосинтеза белков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биосинтеза белков раскрывает основу жизни, способствует развитию биомедицины и биотехнологий, открывая новые пути в терапии и научных исследованиях.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2026-05-10T01:14:27Z</dcterms:created>
  <dcterms:modified xsi:type="dcterms:W3CDTF">2026-05-10T01:14:27Z</dcterms:modified>
</cp:coreProperties>
</file>