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Н.М. Карамзин: писатель, историк и реформатор русского языка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историк и обновитель русского слова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литература стала внимательнее к человеку, его чувствам и живой речи. На этом фоне Карамзин предложил новый, более ясный и близкий читателю способ писать о жизни, любви, истории и внутреннем мире.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на пороге перемен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учеба и первые шаги в литературе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1766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родился в Симбирской губернии в дворянской семье. С детства он получил хорошее домашнее образование и рано приобщился к чтению.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Москве и знакомился с европейской литературой. Это расширило его кругозор и усилило интерес к новым литературным идеям.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Преображенском полку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Карамзин служил в Преображенском полку, но военная карьера не стала для него главным делом.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литературного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решил посвятить себя литературе и просветительской деятельности, став одним из самых заметных писателей своего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 и «Письма русского путешественника»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музеи глазами очевидца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Карамзин внимательно смотрел на города, музеи и повседневную жизнь людей. Его записи передают не только увиденное, но и личное впечатление от новых стран и привычек.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который говорит от первого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особенно важно то, что писатель открыто делится своими мыслями и чувствами. Для русской литературы того времени это было новым и очень выразительным способом рассказа.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школа наблюдательности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помогло Карамзину лучше понять различия между странами, их общественной жизнью и политикой. Эти наблюдения сделали книгу интересной и познавательной для читателей.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сентиментализма у Карамзина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стоят переживания человека. Важно не только то, что происходит, но и как герой это чувствует и переживает.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Карамзина помогает передать эмоции. Тихие поля, леса и вечерние виды усиливают впечатление и создают особую атмосферу.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ясные слова и мягкие интонации. Его текст становится понятнее, а читать его легче и приятнее.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учит видеть ценность в каждом человеке. У Карамзина особенно заметны доброта, жалость и внимание к чужой судьбе.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— самая известная повесть Карамзина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поразило, что в центре сюжета оказалась судьба обычной девушки. Карамзин показал, как чувства, социальное неравенство и слабость человека могут привести к несчастью.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рассказывает о Лизе, простой крестьянской девушке, и Эрасте, дворянине. Их история начинается как трогательная любовь, но заканчивается обманом и трагедией.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жизни Н.М. Карамзина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путь Карамзина от молодого писателя привёл его к большой исторической работе.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Карамзин прославился как автор и путешественник, а затем стал одним из главных историков своего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биографии Н.М. Карамзина: 1766, 1789–1790, 1791–1792, 1792, 1803, 1818, 1826.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прозу проще и понятнее, убрав тяжёлые книжные обороты. Текст стал ближе к живой речи, поэтому читателю было легче следить за мыслью автора.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стал точнее передавать чувства и настроение. В его произведениях появились естественные интонации, мягкие описания и слова, которые звучали более по-русски и современно.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письма повлияла на многих авторов XIX века. Русская литература стала свободнее, выразительнее и ближе к человеку, а не только к строгим правилам письма.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изменил русский литературный язык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16830"/>
            <a:ext cx="4867800" cy="17967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Карамзина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известные произведения Карамзина и их значение для русской литературы и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произведений связано с разной стороной его таланта: путешествием, чувствами человека и изучением истории России.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даты по общеизвестным биографическим сведениям о Н.М. Карамзине.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как историк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1803 году Александр I назначил Карамзина историографом. Это дало ему возможность официально заниматься изучением прошлого России и работать с важными источниками.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летописи, архивы и грамоты, стараясь опираться на проверенные материалы. Для него было важно не только перечислить факты, но и понять их связь.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стремился показать, как складывалась судьба государства, почему происходили перемены и что объединяло разные эпохи русской истории.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исторический труд стал очень известным. Он пробудил интерес к прошлому страны и заставил многих современников по-новому взглянуть на российскую историю.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главного исторического труда Карамзина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«Историей государства Российского»: от императорского поручения до публикации многотомного исследования
</a:t>
            </a:r>
            <a:endParaRPr lang="en-US" sz="10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принципа исторической позиции Карамзина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единство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считал сильную власть условием сохранения целостности страны. Для него важны были порядок, стабильность и уважение к историческому опыту государства.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полагал, что народ должен знать свою историю, чтобы понимать настоящее. Поэтому прошлое у него не просто фон, а источник уроков и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Карамзин повлиял на русскую культуру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изменила не только книги, но и сам способ говорить и думать о России.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 языком и историей: именно они сильнее всего повлияли на дальнейшее развитие культуры.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 исторической деятельности Н.М. Карамзина; без привязки к точной статистике
</a:t>
            </a:r>
            <a:endParaRPr lang="en-US" sz="7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 спор о будущем России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видел в сильной власти опору единства страны. Он считал, что без порядка государство становится уязвимым и теряет историческую устойчивость.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прошлое было не набором дат, а важным опытом. Он показывал, что знание истории помогает лучше понимать настоящее и принимать ответственные решения.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соглашались с его взглядами. Из-за этого вокруг Карамзина велись оживлённые споры о реформах, традициях и пути развития России.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общественную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поддержали интерес к консервативной исторической мысли. В ней особенно ценились преемственность, память о предках и уважение к государственному порядку.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Карамзина в памяти Пушкина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литературного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видел в Карамзине писателя, который научил русскую прозу звучать естественно и свободно. Благодаря этому язык стал ближе к живой речи, а автор — ближе к читателю. Для молодого поколения это было важным примером аккуратной и выразительной работы со словом.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Историк, открывший прошлое заново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Карамзин был не только литератором, но и человеком, который заставил общество всерьёз смотреть на историю России. Его труд о прошлом страны показал, что историческое знание может быть увлекательным, серьёзным и очень важным для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события жизни Карамзина связаны с его главными произведениями и исторической работой.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литературная слава появилась раньше исторического труда, а работа над историей закрепила за ним место крупного деятеля культуры.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Н.М. Карамзина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книг должно было охватить историю России в большом, цельном рассказе. Работа над ним стала главным делом последних лет Карамзина.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государства Российского; сведения о завершённом 12-томном издании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томов составил его главный исторический труд.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Карамзина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успехи заметны сразу в нескольких областях, поэтому имя Карамзина часто изучают и на уроках литературы, и на уроках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связан с языком и историей: именно там его вклад оказался наиболее долгим и заметным.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и общественной роли Н.М. Карамзина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Карамзин важен сегодня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литература может говорить о чувствах человека просто и понятно. Это помогает современному читателю видеть в классике не только старый текст, но и живую историю человеческих переживаний.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напоминает, что язык нужно беречь и обновлять. Его пример учит писать ясно, точно и уважительно к читателю, не перегружая текст лишними словами и сложными оборотами.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исторический труд помогает понять, как формируется память страны. Через него видно, что прошлое важно не только для науки, но и для разговора о будущем.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Карамзин: писатель, который изменил русское слово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соединил литературу, историю и заботу о языке. Он сделал прозу яснее, научил внимательнее смотреть на чувства человека и оставил труд, который надолго изменил культурную память России.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2026-05-22T11:15:00Z</dcterms:created>
  <dcterms:modified xsi:type="dcterms:W3CDTF">2026-05-22T11:15:00Z</dcterms:modified>
</cp:coreProperties>
</file>