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 миграции населения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именно здесь, а не везде одинаково?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перемещения людей
</a:t>
            </a:r>
            <a:endParaRPr lang="en-US" sz="3331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показывает, где сосредоточены люди, а миграции — как меняется эта карта со временем. Наиболее плотные зоны обычно совпадают с центрами экономики, транспорта и образования.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размещение населения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измеряет, сколько жителей приходится на один квадратный километр. Этот показатель помогает сравнивать территории и видеть, где население размещено особенно компактно или, наоборот, разреженно.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плотности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особенно заметен контраст между европейской частью, югом, севером и востоком страны. Такие различия помогают объяснить, почему расселение складывается неравномерно.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контраст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районах быстрее развиваются города, дороги, торговля и сфера услуг. Там проще организовать работу, обучение и повседневную жизнь, поэтому приток людей обычно усиливается.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концентрации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распределено неравномерно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выбирают территории, где легче обеспечить повседневные потребности и найти работу. Поэтому рядом с удобными природными условиями и центрами хозяйства население накапливается быстрее.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Равномерного распределения не бывает почти ни в одной стране: рельеф, климат и доступ к ресурсам создают различия. Это естественная особенность освоения территории, а не исключение.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закономерность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особенно плотны Москва, Санкт-Петербург, Поволжье и южные районы. Сибирь, Крайний Север и часть Дальнего Востока заселены значительно реже из-за более сложных условий.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России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крупных рынков, дорог и центров услуг, тем труднее ей удерживать население. Поэтому периферийные районы чаще теряют людей в пользу крупных узлов.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удалённости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750" y="3489000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Природно-географические факторы размещения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умеренный климат снижает затраты на жильё, транспорт и повседневную жизнь. В таких условиях людям проще вести хозяйство, строить поселения и поддерживать устойчивое расселение.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территории удобнее для строительства дорог, городов и сельского хозяйства. Горы, пересечённый рельеф и труднодоступные районы усложняют освоение и ограничивают плотность населения.
</a:t>
            </a:r>
            <a:endParaRPr lang="en-US" sz="1063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надёжные источники воды исторически определяли размещение поселений. Водные ресурсы нужны и для быта, и для промышленности, поэтому возле них население концентрируется сильнее.
</a:t>
            </a:r>
            <a:endParaRPr lang="en-US" sz="1139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полезных ископаемых и плодородных почв влияет на специализацию территории. Там, где есть работа в сельском хозяйстве или добыче, расселение становится более устойчивым и плотным.
</a:t>
            </a:r>
            <a:endParaRPr lang="en-US" sz="1146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факторы размещения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тянется туда, где выше шанс найти стабильную работу и более широкий выбор профессий. Экономически сильные города и агломерации часто усиливают это притяжение.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вузы, больницы и культурные сервисы повышают качество жизни и делают территорию привлекательной для семей и молодёжи. Поэтому крупные центры нередко растут быстрее окружающих районов.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образование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сокращают время поездок, удешевляют перевозки и связывают территорию с внешними рынками. Железнодорожные станции, порты и магистрали часто становятся точками роста поселений.
</a:t>
            </a:r>
            <a:endParaRPr lang="en-US" sz="1198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территории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Столицы, исторические города и административные центры накапливают функции управления, торговли и культуры. Это усиливает их роль как главных мест концентрации населения.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роль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факторы и расселение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 знакомые уменьшают риски переезда: легче найти жильё, работу и поддержку. Поэтому миграция часто идёт по уже существующим социальным связям.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связей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территории обычно привлекают больше людей, а стареющие — сталкиваются с оттоком. Так демографический состав напрямую влияет на устойчивость расселения.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динамика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высокой рождаемостью и сравнительно низкой смертностью быстрее наращивают численность населения. В таких местах возрастная структура обычно более молодая и динамичная.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население стареет, увеличивается доля пожилых людей и снижается число молодых работников. Тогда территория чаще теряет людей, а нагрузка на социальную сферу растёт.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главный тренд расселения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не только численность городов, но и структуру занятости, транспорта и жилья. Крупные центры становятся узлами притяжения для соседних территорий.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распределение населения России по городским и сельским поселениям, 2023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три четверти жителей страны живут в городах, поэтому именно города задают основное направление расселения.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плотности населения России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населения характерна для Центрального и Приволжского округов, где сосредоточены крупнейшие города, развитая инфраструктура и важные экономические связи. Здесь легче удерживать и привлекать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притяжения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плотности показывает, что население тяготеет к столицам, промышленным районам и транспортным коридорам. Эти зоны формируют устойчивые «поля» концентрации людей и хозяйства.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концентрации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восточные территории заселены гораздо реже из-за сурового климата, огромных расстояний и высокой стоимости освоения. Населённые пункты там чаще разобщены и удалены друг от друга.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заселение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миграции различают по пересечению границ территории.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миграций в географии
</a:t>
            </a:r>
            <a:endParaRPr lang="en-US" sz="1168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базовое деление помогает понять, как перемещаются люди внутри страны и за её пределы.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направления миграции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видам миграции: перемещение внутри страны и через государственную границу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миграции по срокам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длительность миграции напрямую связана с причиной переезда и степенью изменения образа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переезд, тем сильнее он влияет на состав населения и структуру расселения.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миграции по длительности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причин миграции обычно рассматривают вместе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причин миграции в школьной географии
</a:t>
            </a:r>
            <a:endParaRPr lang="en-US" sz="1009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группы причин помогают увидеть, что миграция почти всегда вызвана не одним, а несколькими обстоятельствами одновременно.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миграционные потоки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направлений миграции: от менее обеспеченных территорий к более привлекательным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оценки миграции используют вместе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миграционные показатели
</a:t>
            </a:r>
            <a:endParaRPr lang="en-US" sz="1062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показателя позволяют отличить рост территории за счёт миграции от потерь и сравнить регионы разного масштаба.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миграции есть донор и получатель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последствия миграции
</a:t>
            </a:r>
            <a:endParaRPr lang="en-US" sz="1139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стороны одного процесса показывают, почему одна территория теряет кадры, а другая вынуждена быстрее развивать жильё и инфраструктуру.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перемещаются люди внутри России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вектор внутренних перемещений: потоки концентрируются в крупнейших городах и ослабевают на периферии.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внутренних миграционных потоков по теме презентации
</a:t>
            </a:r>
            <a:endParaRPr lang="en-US" sz="972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притяжение создают крупнейшие агломерации, тогда как удалённые территории чаще теряют население.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тренда сегодня определяют миграционную картину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современной географии населения
</a:t>
            </a:r>
            <a:endParaRPr lang="en-US" sz="1125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ключевых тренда — урбанизация, субурбанизация и трудовая миграция — показывают, что население всё чаще выбирает гибкие модели жизни и работы.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миграции в мире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многолетний отток из сельских районов в города поддерживает рост промышленных центров и расширяет рынок труда. Молодёжь уезжает за образованием и работой, а мегаполисы быстро меняют облик пригородов и транспортной сети.
</a:t>
            </a:r>
            <a:endParaRPr lang="en-US" sz="1015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движение к городам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Персидского залива трудовая миграция связана с крупными стройками, сервисом и инфраструктурными проектами. Приезжие закрывают спрос на рабочие места, но одновременно делают население более разнообразным по возрасту и происхождению.
</a:t>
            </a:r>
            <a:endParaRPr lang="en-US" sz="955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залив: спрос на рабочую силу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Европа остаются направлениями переселения для людей, которые ищут безопасность, образование и более высокий уровень жизни. Такие потоки меняют демографию принимающих стран и усиливают конкуренцию за рабочие места и жильё.
</a:t>
            </a:r>
            <a:endParaRPr lang="en-US" sz="978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Европа: притяжение больших возможностей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населении и миграциях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миграции показывают, как природные условия, экономика и историческая сеть городов формируют карту страны. Переезды продолжаются, потому что люди ищут работу, учёбу, безопасность и более удобную жизнь.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2026-07-27T04:19:50Z</dcterms:created>
  <dcterms:modified xsi:type="dcterms:W3CDTF">2026-07-27T04:19:50Z</dcterms:modified>
</cp:coreProperties>
</file>