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 Спарта: два мира Древней Греции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великих полиса с разным строем, культурой и образом жизни в античной Греции.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находятся в Аттике на полуострове, а Спарта расположена в Лаконии на Пелопоннесе. Обе стали самостоятельными городами-государствами в VIII–VII веках до н.э., при этом климат и природа формировали особенности их жизни и традиций.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среда обитания Афин и Спарты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и их права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Гражданами считались мужчины с полными правами — они могли участвовать в политической жизни и выборах. Это была наиболее уважаемая группа, определяющая судьбу города.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Иностранцы и рабы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Метеки — иностранцы с ограниченными правами, не допускались к власти. Рабы не имели никаких политических прав и обычно работали на хозяйствах или в домах.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 Афинах: кто кем был?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Спартиаты — военная элита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Спартиаты формировали правящую когорту с правом участвовать в политике и служить в армии. Они имели полные гражданские права и строго соблюдали традиции воспитания воинов.
</a:t>
            </a:r>
            <a:endParaRPr lang="en-US" sz="110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Периэки — ремесленники и торговцы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состояла из свободных, но лишённых гражданства жителей, занимавшихся ремёслами и торговлей. Хотя их права были ограничены, они играли важную экономическую роль.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 — подневольные земледельцы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 были рабами, которые обрабатывали землю и кормили спартанское общество. Их положение было крайне тяжелым, и они находились под постоянным контролем.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слои и управление в Спарте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демократии в Афинах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граждане-мужчины старше 20 лет могли участвовать в народном собрании — экклесии, для обсуждения законов и важных вопросов города.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Должности и некоторые государственные функции распределялись случайным путём, что снижало вероятность концентрации власти у элиты.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Судьи избирались в гелиэю, а публичные дебаты способствовали открытому принятию решений и контролю за властями.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концентрировалась в руках небольшой группы спартиатов — олигархия регулировала общественную жизнь и исключала широкое участие.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Ликург установил запрет на роскошь и призывал к коллективизму, чтобы укрепить военную дисциплину и солидарность общества.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институты подавляли проявления индивидуализма и поощряли равенство среди спартанских граждан.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законы создавали единое, сильное государство, готовое к постоянной военной готовности.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Олигархия и законы Ликурга в Спарте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Афинах: как она устроена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афинской демократии и их функции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Властная система Спарты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и наблюдение за законами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мужчины, родившиеся от родителей-афинян, могли быть гражданами и полностью участвовать в общественной и политической жизни города.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Метеки — чужеземцы, проживавшие в Афинах, не имели избирательных прав и не могли владеть землёй, но могли заниматься ремёслами и торговлей.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не имели никакого гражданского статуса, не участвовали в управлении и не обладали правами собственников.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афинских граждан и чужаков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высоко ценили свободу слова и участие граждан в обсуждении городских дел, что способствовало развитию демократии.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Афинах развивалась философия, где жили такие мыслители, как Сократ, Платон и Аристотель, чьи идеи влияли на века.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включала театр, музыкальные представления и праздники, например, Великие Дионисии с драматическими постановками.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активно участвовали в общественной жизни, что делало город центром интеллектуального и художественного процветания.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свободы в Афинах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культура в Спарте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Спартанское общество базировалось на дисциплине и посвящении делу государства, где главенствовали военная подготовка и коллективные интересы над личными желаниями.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литература развивались минимально, поскольку приоритет отдавался тренировкам и простоте в речи и поступках, отражая скромность и практичность спартанцев.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поощряло смелость и самообладание, где мужество считалось высшей доблестью, а индивидуальные амбиции уступали место безусловной преданности полису.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в Афинах получали разнообразное образование — изучали грамоту, математику, музыку, спорт и основы философии. Это способствовало развитию их интеллекта и физической выносливости, готовя их к участию в общественной жизни.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Всестороннее образование мальчиков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девочки обучались преимущественно дома, овладевая навыками ведения хозяйства. Хотя образование не было формальным, они играли важную роль в сохранении семейных традиций и воспитании будущих граждан.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девочек в домашнем обучении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воспитание в Афинах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и обучение в Спарте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семи лет мальчики отходили в агоге — строгую военную школу, где развивали силу, выносливость и дисциплину. Обучение включало физические упражнения, выживание и безусловное подчинение государству.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Девочек обучали физическим упражнениям для укрепления здоровья и подготовки к материнству. Воспитание подчеркивало преданность полису, смирение и умение преодолевать трудности ради общего блага.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Гоплиты — профессиональные воины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Спартанская армия состояла из профессиональных гоплитов, прошедших интенсивные тренировки. Эта дисциплина обеспечивала высокую боеспособность и сплоченность, что делало их грозной силой на поле боя.
</a:t>
            </a:r>
            <a:endParaRPr lang="en-US" sz="1246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Фермопилах: символ мужества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480 году до н.э. спартанцы под руководством царя Леонида проявили невероятную стойкость в битве при Фермопилах, задержав огромные персидские войска и увековечив свою доблесть в истории.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Спартанская армия и военная мощь
</a:t>
            </a:r>
            <a:endParaRPr lang="en-US" sz="29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Афин имели обязанность служить в армии и флоте, особенно во времена военных угроз. Военная служба была почётной, но не главным занятием для большинства горожан.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флот сыграл ключевую роль в победе над персами в битве при Саламине в 480 году до н.э., благодаря быстроте кораблей и тактическому мастерству командиров.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военное дело в Афинах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ремёсла Афин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Афин базировалась на развитой морской торговле, что способствовало контакту с другими народами и процветанию города.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играли важную роль: развитие судостроения и производства различных товаров поддерживало внутренний рынок и экспорт.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было широко распространено и использовалось для работы в мастерских и строительстве, что обеспечивало доступность необходимых услуг и материалов.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экономики Спарты было сельское хозяйство, обеспечиваемое трудом илотов — крепостных жителей, подчинённых спартиатам.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торговля развивались слабо, поскольку богатство и роскошь считались отрицательными для воинского образа жизни.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монет использовались железные слитки, символизировавшие презрение к материальным излишествам и сосредоточенность на внутренней дисциплине.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подчинялось идее равенства среди спартиатов, исключая стремление к накоплению богатств и сосредотачивая ресурсы на поддержании военной мощи.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уклад жизни в Спарте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(431 г. до н.э.)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объявила войну Афинам из-за конкуренции в регионе и политических разногласий, начав долгий и изнурительный конфликт.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ослабила оба полиса, положила конец золотому веку и привела к упадку демократических институтов в Греции.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Спарты (404 г. до н.э.)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многих лет борьбы Спарта одержала победу, захватив контроль над Афинами и подорвав их политическое влияние.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 и последствия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Афин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и Парфенон представляют высшую точку афинской архитектуры и культуры. Философские школы и театральные традиции стали основой западного наследия.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символы и наследие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стала символом военной дисциплины и мужества, особенно благодаря легенде о 300 защитниках Фермопил. Её образ жизни остаётся примером стойкости и самоотречения.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Спарты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двух великих полисов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Афин и Спарты показывает важность баланса между свободой и дисциплиной. Их опыт помогает понять разнообразие политических систем и развитие цивилизаций в истории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2026-05-10T10:08:58Z</dcterms:created>
  <dcterms:modified xsi:type="dcterms:W3CDTF">2026-05-10T10:08:58Z</dcterms:modified>
</cp:coreProperties>
</file>