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нам жить в дружбе с природой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беречь природу каждый день.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дарит нам воздух, воду, еду и отдых, а взамен просит совсем немного: не мусорить, не ломать, не тревожить. Даже маленькие привычки школьника могут заметно помочь ей каждый день.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третьекласснику дружить с природой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наш общий дом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4656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живое связано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река, поле и парк образуют единый мир, где каждое живое существо зависит от других. Если нарушить один элемент, меняются условия для многих растений и животных.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96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каждому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людям, рыбам, птицам и зверям. Когда реки и ручьи остаются чистыми, живым существам легче жить, а природе — сохранять свой естественный порядок.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982418" y="1289341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помогают всем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опыляют цветы, растения дают пищу и укрытие животным, а также делают воздух чище. Без зеленых помощников природе было бы труднее оставаться здоровой и красивой.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982405" y="3047666"/>
            <a:ext cx="38076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шаги, тишина и внимание к растениям и животным помогают не разрушать хрупкий природный дом. Доброе отношение сохраняет красоту вокруг нас надолго.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не капля мимо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помогает пить, умываться, готовить еду и поддерживает жизнь рыб, растений и птиц. Поэтому к ней нужно относиться особенно внимательно и бережно.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дома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чистки зубов кран лучше закрыть, а воду не лить без нужды. Такие простые действия не требуют усилий, но каждый день сохраняют много чистой воды.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загрязняем водоемы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реки, озера и ручьи нельзя бросать мусор или выливать грязные жидкости. Вода быстро разносит загрязнение, и от него страдают животные, растения и люди.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Берегем каждую каплю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экономия важна, потому что вода — не бесконечный запас. Чем аккуратнее мы пользуемся ею сегодня, тем больше пользы останется для природы и для нас.
</a:t>
            </a:r>
            <a:endParaRPr lang="en-US" sz="123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444" y="1466362"/>
            <a:ext cx="153563" cy="17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25" y="3293618"/>
            <a:ext cx="160200" cy="1281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125" y="4205300"/>
            <a:ext cx="160200" cy="1281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воздух остается чистым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кусты задерживают пыль и делают воздух свежее. Чем больше зелени вокруг, тем легче дышать во дворе, в парке и на школьной прогулке.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дыма и пыли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становится грязнее там, где жгут мусор, много дыма и пыли. Бережное отношение к природе помогает уменьшить эти вредные следы и сохранить свежесть.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на пользу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Пешие прогулки среди деревьев полезны для здоровья и настроения. Они помогают двигаться, отдыхать и замечать, как много вокруг живой красоты.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Чистое 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для игр, бега и хорошего самочувствия. Когда природа здорова, человеку легче дышать и чувствовать себя бодро весь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без сломанных веток и громкого шума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тропинка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шел по узкой тропинке и смотрел не под ноги, а вокруг — на еловые лапы, мох и следы птиц. Он не сошел в кусты и не сорвал ветку: лесу так спокойнее, а прогулка получается еще интереснее.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Муравейник под охраной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пнем стоял большой муравейник, похожий на маленькую горку. Дети вспомнили, что его нельзя разорять, и обошли стороной. Муравьи продолжили трудиться, а лес остался живым и дружелюбным.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Эхо в гнездах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 быстро разлетелись по поляне, и птицы насторожились. Ребята сразу перешли на тихий разговор, потому что рядом были гнезда. В лесу спокойствие значит очень много: оно помогает его жителям чувствовать себя в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растения круглый год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посадка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можно сажать семена, высаживать цветы и поливать молодые растения. В это время особенно важно не топтать клумбы и аккуратно обходить первые зеленые ростки.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0586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— любование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лучше наблюдать за цветами на месте, а не срывать их. Красивый цветок можно сфотографировать, и он останется радовать всех намного дольше.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6804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— уход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растениям помогают рыхление почвы, уборка сухих листьев и подготовка школьных клумб. Такой уход делает двор аккуратным и помогает зеленым насаждениям пережить холод.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5527" y="1745600"/>
            <a:ext cx="19581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—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растения нужно особенно беречь от лишнего шума, сломанных веток и утрамбованной земли. В это время они отдыхают и ждут новой весны.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наши соседи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2494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Животных лучше рассматривать издалека: так они не пугаются и продолжают жить спокойно. Если не шуметь и не хватать их руками, лесные и городские жители чувствуют себя безопаснее.
</a:t>
            </a:r>
            <a:endParaRPr lang="en-US" sz="1332" dirty="0"/>
          </a:p>
        </p:txBody>
      </p:sp>
      <p:sp>
        <p:nvSpPr>
          <p:cNvPr id="10" name="Text 3"/>
          <p:cNvSpPr txBox="1"/>
          <p:nvPr/>
        </p:nvSpPr>
        <p:spPr>
          <a:xfrm>
            <a:off x="413125" y="240762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Кормим правильно
</a:t>
            </a:r>
            <a:pPr algn="l" indent="0" marL="0">
              <a:lnSpc>
                <a:spcPct val="115000"/>
              </a:lnSpc>
              <a:buNone/>
            </a:pPr>
            <a:r>
              <a:rPr lang="en-US" sz="67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Лебедям, уткам, белкам и ежам не подходят хлеб, чипсы, сладости и соленая еда. Им нужна подходящая пища, а не угощение, которое кажется вкусным только человеку.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413125" y="3565775"/>
            <a:ext cx="39378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забираем из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уносить домой зверьков, птенцов или других обитателей природы. У каждого из них есть свой дом, и именно там они должны расти, искать пищу и прятаться от опасности.
</a:t>
            </a:r>
            <a:endParaRPr lang="en-US" sz="133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пластиковая бутылка способна долго лежать в земле или у воды, мешая растениям и животным. Поэтому мусор нужно выбрасывать только в урну.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450 лет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 Ocean Service (NOAA), материал о времени разложения отходов
</a:t>
            </a:r>
            <a:endParaRPr lang="en-US" sz="673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6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разлагаться пластиковая бутылка, поэтому мусор нельзя оставлять в природе.
</a:t>
            </a:r>
            <a:endParaRPr lang="en-US" sz="23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74" y="1064193"/>
            <a:ext cx="2688900" cy="20560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8485" y="1064193"/>
            <a:ext cx="2688900" cy="20560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798" y="1064193"/>
            <a:ext cx="2688900" cy="205606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Вещи можно использовать еще раз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Коробка для новых дел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картонная коробка может стать домиком для поделок, пазлов или школьных мелочей. Когда вещь служит дольше, дома становится меньше лишнего мусора, а полезные предметы не отправляются на свалку раньше времени.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28436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Банка вместо беспорядка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Стеклянная банка отлично подходит для пуговиц, скрепок или бусин. Ее не нужно выбрасывать после первой покупки: достаточно хорошо вымыть, и она еще долго будет помогать наводить порядок.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043749" y="3304822"/>
            <a:ext cx="2688900" cy="13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Починка вместо замены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карандаша сломался корпус, а у книги оторвалась обложка, не спешите прощаться с ними. Небольшой ремонт продлевает жизнь вещи и учит относиться к предметам аккуратно и бережно.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электричество каждый день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75" y="2257342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Выключаем лишний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комнате достаточно дневного света, лампу можно не включать. Если свет не нужен, его лучше сразу выключить: так мы экономим энергию и бережём природные ресурсы.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6535" y="2257288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держим зарядку в розетке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телефон или планшет уже зарядился, зарядное устройство нужно вынуть из розетки. Это простое действие помогает не тратить электричество зря и делает дом безопаснее.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6399887" y="2260163"/>
            <a:ext cx="23814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свет и технику по делу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Телевизор, компьютер и другие приборы работают только тогда, когда они действительно нужны. Чем меньше лишней работы у техники, тем меньше расходуется энергии и тем спокойнее природе.
</a:t>
            </a:r>
            <a:endParaRPr lang="en-US" sz="110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Дружим с природой на прогулке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Идём по тропинкам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прогулке лучше ходить по дорожкам и не топтать клумбы. Тогда растения не ломаются, а парк и лес остаются красивыми и удобными для всех.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Смотрим, но не трогаем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Птиц, насекомых и растения удобно наблюдать с биноклем, фотоаппаратом или блокнотом. Так можно узнать много нового и при этом не мешать живым обитателям.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шумим зря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 и бег по кустам пугают животных и мешают им отдыхать. Тихое поведение помогает природе оставаться спокойной, а прогулке — приятной и интересной.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Уносим мусор с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нужно забрать все бумажки, бутылки и упаковки. Чистая тропинка или полянка показывает, что люди умеют отдыхать аккуратно и с уважением к природе.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45307"/>
            <a:ext cx="194400" cy="2221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45307"/>
            <a:ext cx="194400" cy="2221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45307"/>
            <a:ext cx="194400" cy="2221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45307"/>
            <a:ext cx="194400" cy="22217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дела рядом с нами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Собирая бумажки и мелкий мусор, ребята делают двор и школьный участок чище. После такой работы гулять, играть и отдыхать становится намного приятнее всем.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и уход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уход за клумбами помогают сделать вокруг школы больше зелени. Полив, рыхление земли и забота о ростках учат терпению и внимательности.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для птиц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дети могут делать безопасные кормушки и наполнять их подходящей едой. Такая помощь поддерживает птиц в холодное время и делает двор живым.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Сдавая старые газеты и тетради, ребята помогают использовать бумагу повторно. Это уменьшает количество отходов и показывает, что даже маленькое дело приносит пользу.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маленького защитника природы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Ветки, кусты и молодые деревья легко повредить, а восстанавливаются они долго. Лучше обходить растения аккуратно и не брать то, что может им навредить.
</a:t>
            </a:r>
            <a:endParaRPr lang="en-US" sz="1132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1873055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Фантики, бутылки и пакеты не исчезают сами. Их нужно уносить в урну, чтобы не портить землю, не мешать животным и не делать двор неопрятным.
</a:t>
            </a:r>
            <a:endParaRPr lang="en-US" sz="1132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616079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7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Громкие крики пугают птиц, зверей и насекомых. Тихий голос и спокойные шаги помогают не тревожить жителей леса, парка и берега реки.
</a:t>
            </a:r>
            <a:endParaRPr lang="en-US" sz="1147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359094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разоряй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разрушать гнёзда, муравейники и чужие укрытия. Даже маленький домик для животного очень важен, поэтому лучше просто наблюдать и не вмешиваться.
</a:t>
            </a:r>
            <a:endParaRPr lang="en-US" sz="1132" dirty="0"/>
          </a:p>
        </p:txBody>
      </p:sp>
      <p:sp>
        <p:nvSpPr>
          <p:cNvPr id="14" name="Text 6"/>
          <p:cNvSpPr txBox="1"/>
          <p:nvPr/>
        </p:nvSpPr>
        <p:spPr>
          <a:xfrm>
            <a:off x="413125" y="4102097"/>
            <a:ext cx="4217100" cy="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бери лишнего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грибы, ветки и камни лучше оставлять на месте, если они не нужны. Если есть сомнение, безопаснее спросить взрослого и ничего не трогать.
</a:t>
            </a:r>
            <a:endParaRPr lang="en-US" sz="11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0207"/>
            <a:ext cx="4371900" cy="1622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959796"/>
            <a:ext cx="4371900" cy="162238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о птицах в разное время года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1180175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столовая для воробьёв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повесили кормушку, и каждый день туда прилетали воробьи и синицы. Ребята насыпали семечки и крупу, а рядом держали место в чистоте. Птицы быстро привыкли и стали частыми гостями.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25" y="2959789"/>
            <a:ext cx="3162600" cy="16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у тихой берёзы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дети заметили в парке гнездо и сразу стали обходить дерево стороной. Они не шумели, не тянулись к веткам и наблюдали издалека. Через несколько дней в гнезде появились птенцы.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мир, если природу не беречь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мусор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Брошенные пакеты, банки и бумажки остаются на земле надолго. Они портят вид, мешают прогулкам и могут попасть туда, где живут животные.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57748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страдают растения и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Сломанные ветки, грязная вода и шум делают жизнь лесных и городских обитателей труднее. Им становится сложнее находить пищу, укрытие и спокойствие.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302373" y="1998925"/>
            <a:ext cx="2425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хуже становится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грязно и мало зелени, воздух кажется тяжелее, а отдых — менее приятным. Природе нужно много времени, чтобы восстановиться после вреда.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2901983"/>
            <a:ext cx="8368200" cy="178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 школа — одна команда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61581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правила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и в классе говорят о бережном отношении к природе, детям легче запомнить нужные привычки. Повторение делает полезные дела привычными и понятными.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7199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 дети могут вместе экономить воду, сортировать мусор и ухаживать за растениями. Совместные действия проходят быстрее и показывают хороший пример друг другу.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82396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ответственности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видит, как семья и школа заботятся о природе, он сам начинает внимательнее относиться к животным, растениям и чистоте вокруг.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2812" y="1249521"/>
            <a:ext cx="1988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Радуемся результату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двор, ухоженная клумба и аккуратный класс появляются не сами собой. Когда стараются все вместе, результат заметен сразу и радует каждого.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день делать хотя бы одно доброе дело для Земли, полезные привычки быстро становятся обычными. Из таких шагов складывается большая забота.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полезное дело в день уже помогает природе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отвечает взаимностью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611375" y="1186866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вокруг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мусорят и берегут воду, реки, дворы и парки остаются чище. В таком месте приятно гулять, играть и просто дышать свежим воздухом.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11375" y="24402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живого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не ломают растения и не тревожат животных, птицы охотнее селятся, а клумбы и деревья лучше растут. Природа становится заметно богаче.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11375" y="3693684"/>
            <a:ext cx="41760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Ухоженная зелень, чистые дорожки и спокойные звуки природы помогают людям меньше уставать и больше радоваться. Добро к природе возвращается уютом и хорошим самочувствием.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0936" y="0"/>
            <a:ext cx="3420628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— значит беречь дом для всех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добрый поступок важен: выключить свет, не бросить мусор, не сломать ветку, помочь птице. Так мы вместе сохраняем Землю красивой, живой и радостной.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2026-05-26T09:46:14Z</dcterms:created>
  <dcterms:modified xsi:type="dcterms:W3CDTF">2026-05-26T09:46:14Z</dcterms:modified>
</cp:coreProperties>
</file>