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 многообразии живого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и сохраняется разнообразие жизни на Земле?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стало одной из ключевых тем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описали около 2 миллионов видов, но реальное число намного больше. ДНК-исследования уточнили родство организмов, а ускоренное исчезновение видов сделало сохранение биоразнообразия важнейшей задачей науки и общества.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что разнообразие живого нужно изучать одновременно на уровне генов, видов и экосистем.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биологического разнообразия рассматривает современная наука.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биология: общая классификация уровней биоразнообразия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живых организмов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крупные группы отличаются строением, способом питания и ролью в экосистемах.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взаимосвязаны: каждая выполняет собственную экологическую функцию и поддерживает устойчивость биосферы.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систематика живых организмов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Прокариоты: простой, но эффективный план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наследственный материал не отделён ядерной оболочкой и расположен в цитоплазме. Такая организация не делает их «примитивными» в бытовом смысле: она обеспечивает быстрое размножение, гибкость и способность осваивать самые разные среды обитания.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Эукариоты: больше внутренней специализации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растений, грибов и животных клетка имеет ядро и мембранные органоиды. Именно внутренняя компартментализация позволяет клеткам выполнять сложные функции, образовывать ткани и органы, а также демонстрирует единство живой природы при её огромном разнообразии.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общий язык живого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известных видов вклад разных групп резко различается: большая часть приходится на членистоногих.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распределено крайне неравномерно, поэтому малочисленные группы не менее важны для экосистем, чем самые многочисленные.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описанных видов по крупным группам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описанных видов в биологической систематике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современного вида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объединяют устойчивые внешние и внутренние признаки, позволяющие отличить одну группу организмов от другой. Однако одного сходства недостаточно: похожие формы могут возникать независимо в ходе эволюции.
</a:t>
            </a:r>
            <a:endParaRPr lang="en-US" sz="2130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общность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систематика учитывает сходство ДНК и других молекулярных маркеров. Чем ближе генетические последовательности, тем вероятнее общее происхождение и более тесное родство организмов.
</a:t>
            </a:r>
            <a:endParaRPr lang="en-US" sz="2130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скрещивание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вида особи обычно способны давать плодовитое потомство. Это важный признак целостности вида, хотя у некоторых групп организмов он не всегда удобен для прямой проверки.
</a:t>
            </a:r>
            <a:endParaRPr lang="en-US" sz="2283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не смешиваются между собой благодаря биологическим барьерам. Именно это позволяет рассматривать вид как самостоятельную эволюционную единицу, а не как неизменную форму живого.
</a:t>
            </a:r>
            <a:endParaRPr lang="en-US" sz="21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устанавливается родство организмов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сравнения признаков к проверке общего происхождения на основе молекулярных данных.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домена жизни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древний и разнообразный домен, объединяющий прокариот. Его представители широко распространены и играют ключевую роль в круговороте веществ и разложении органики.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молекулярным признакам археи ближе к эукариотам, чем к бактериям. Многие из них приспособлены к экстремальным условиям, включая высокую солёность, температуру и кислотность.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домену относятся растения, грибы и животные. Для них характерны ядро и мембранные органоиды, а также особенно высокий уровень клеточной и тканевой специализации.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источник биологического разнообразия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рекомбинация создают наследственную изменчивость, без которой не возникает эволюционного материала. Эти процессы постоянно пополняют генетическое разнообразие популяций.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 случайность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полезные признаки, а дрейф генов может менять частоты аллелей случайным образом. Вместе они определяют, какие варианты сохранятся в популяции.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 и различия в условиях среды препятствуют свободному скрещиванию. Со временем это ведёт к накоплению различий и образованию новых видов.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адаптивной радиации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показывают, как из общего предка возникают разные формы, приспособленные к разному корму. Различия в клюве отражают расхождение экологических ниш.
</a:t>
            </a:r>
            <a:endParaRPr lang="en-US" sz="24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виды с узким ареалом и медленным размножением: для них потеря среды обитания становится критической уже после локальных изменений.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с разрушением местообитаний, а остальные факторы усиливают потери и ускоряют исчезновение видов.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сокращения биоразнообразия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9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IPBES, Global Assessment Report on Biodiversity and Ecosystem Services, 2019; обобщённая сравнительная оценка факторов
</a:t>
            </a:r>
            <a:endParaRPr lang="en-US" sz="11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система охраны редких видов
</a:t>
            </a:r>
            <a:endParaRPr lang="en-US" sz="4346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1966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начал публиковать списки редких и исчезающих видов, чтобы объединить сведения о рисках и привлечь внимание к проблеме.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список МСОП становится важным глобальным инструментом оценки статуса видов и приоритетов охраны на основе научных данных.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национальные природоохранные системы: создаются заповедники, национальные парки и резерваты для сохранения целых природных комплексов, а не отдельных организмов.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организмов включает мониторинг, восстановление местообитаний, борьбу с браконьерством и международное сотрудничество при защите мигрирующих видов.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736105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охраняемых видов и угроз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для сохранения редких организмов необходимо защищать не только сами виды, но и их природную среду.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причина угроз — изменение и утрата среды обитания, поэтому эффективная охрана требует защиты экосистем и снижения давления человека.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список МСОП; материалы природоохранных программ России и Центральной Азии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рискам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сорта и породы реагируют на болезни, вредителей и засуху по-разному. Чем шире набор наследственных признаков, тем выше вероятность, что часть урожая или поголовья сохранится при неблагоприятных условиях.
</a:t>
            </a:r>
            <a:endParaRPr lang="en-US" sz="2234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для 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семян, коллекции растений и племенные центры сохраняют редкие гены, которые могут понадобиться для выведения новых сортов и пород с лучшей устойчивостью и продуктивностью.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монокультур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больших площадях выращивают один сорт, один вредитель или патоген способен вызвать масштабные потери. Однообразие снижает гибкость агросистемы и делает её зависимой от внешних факторов.
</a:t>
            </a:r>
            <a:endParaRPr lang="en-US" sz="2293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 — это не только защита наследия природы, но и практическая основа продовольственной безопасности, особенно при изменении климата и росте числа экстремальных погодных явлений.
</a:t>
            </a:r>
            <a:endParaRPr lang="en-US" sz="2194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генетическое разнообразие помогает сельскому хозяйству
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экосистем зависит не только от площади, но и от их состояния: деградированные сообщества теряют функции даже при сохранении внешнего облика.
</a:t>
            </a:r>
            <a:pPr algn="l" indent="0" marL="0">
              <a:lnSpc>
                <a:spcPct val="150041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и стабильнее экосистема, тем надёжнее она поддерживает ключевые процессы биосферы и жизнь человека.
</a:t>
            </a:r>
            <a:endParaRPr lang="en-US" sz="2351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 их роль в поддержании жизни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FAO; UNEP; IPCC; обобщённая сравнительная оценка экосистемных функций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32197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51953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7203575"/>
            <a:ext cx="614400" cy="61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важно для человека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аграрные ресурсы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культурных растений и диких родственников обеспечивает селекцию, повышает устойчивость урожая и расширяет рацион. Потеря видов сокращает выбор пищевых и кормовых ресурсов.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биомолекулы
</a:t>
            </a:r>
            <a:pPr algn="l" indent="0" marL="0">
              <a:lnSpc>
                <a:spcPct val="90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препараты созданы на основе соединений, найденных в растениях, грибах, бактериях и животных. Исчезновение видов уменьшает число природных источников для фармакологии и биотехнологий.
</a:t>
            </a:r>
            <a:endParaRPr lang="en-US" sz="2734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здоровья
</a:t>
            </a:r>
            <a:pPr algn="l" indent="0" marL="0">
              <a:lnSpc>
                <a:spcPct val="9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природных сообществ может усиливать распространение инфекций и снижать устойчивость экосистем. Сохранение биоразнообразия помогает поддерживать экологическое равновесие, важное для здоровья людей.
</a:t>
            </a:r>
            <a:endParaRPr lang="en-US" sz="27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сохранения многообразия живого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последовательные меры, необходимые для защиты видов и экосистем на местном и международном уровне.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биоразнообразие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природных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осушение болот и урбанизация сокращают площадь естественных местообитаний. Многие виды теряют пищу, укрытия и пути миграции быстрее, чем могут приспособиться.
</a:t>
            </a:r>
            <a:endParaRPr lang="en-US" sz="241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добыча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выбросы, отходы и разработка месторождений меняют состав воды, почвы и воздуха. Это ухудшает условия жизни организмов и нарушает естественные связи в экосистемах.
</a:t>
            </a:r>
            <a:endParaRPr lang="en-US" sz="241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Позитивная роль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могут не только разрушать, но и восстанавливать природу: создавать охраняемые территории, возвращать виды в природу, ограничивать браконьерство и снижать нагрузку на экосистемы.
</a:t>
            </a:r>
            <a:endParaRPr lang="en-US" sz="241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требует участия государства, науки и граждан. Экологически грамотные решения в хозяйстве и повседневной жизни напрямую влияют на состояние живой природы.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871099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биоразнообразия в науке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состояния живой природы используют несколько взаимодополняющих показателей, потому что один параметр не отражает всей картины.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оценка сочетает видовые, популяционные и генетические данные, что позволяет точнее судить о состоянии экосистем и рисках для видов.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 экологическая литература по оценке биоразнообразия; Shannon, 1948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живого — условие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 — не просто перечень видов, а основа устойчивости биосферы, продовольствия, медицины и экономики. Сохраняя его сегодня, мы защищаем возможности жизни завтра.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2026-05-29T07:54:12Z</dcterms:created>
  <dcterms:modified xsi:type="dcterms:W3CDTF">2026-05-29T07:54:12Z</dcterms:modified>
</cp:coreProperties>
</file>