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Протисты: ключевые особенности и темы презентации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Царство протистов — уникальное разнообразие одноклеточных и простейших организмов природы.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1866 году Геккель выделил протистов как отдельное царство одноклеточных эукариот, не относящихся к животным, растениям или грибам. Современные методы микроскопии и молекулярной биологии существенно расширили знания о них.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путь открытия и изучения протистов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Протисты — это в основном одноклеточные организмы с ядром и органеллами, отличающиеся от животных, растений и грибов.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представляют собой крайне разнообразную группу, среди которой имеются как автотрофы, так и гетеротрофы с разными способами питания.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структура протистов сложна: имеются митохондрии, иногда хлоропласты, а размеры и формы сильно варьируются.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протисты и их основные особенности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7006" y="887000"/>
            <a:ext cx="2041988" cy="2333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2706" y="887000"/>
            <a:ext cx="2041988" cy="233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8406" y="875450"/>
            <a:ext cx="2041988" cy="2333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4106" y="887000"/>
            <a:ext cx="2041988" cy="2333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23950" y="3837439"/>
            <a:ext cx="1834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одноклеточные и многоклеточные организмы включают зелёные, бурые и диатомовые водоросли, которые проводят фотосинтез и играют важную роль в экосистемах водоёмов.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23950" y="3405589"/>
            <a:ext cx="1834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Водорослеобразные протисты
</a:t>
            </a:r>
            <a:endParaRPr lang="en-US" sz="1120" dirty="0"/>
          </a:p>
        </p:txBody>
      </p:sp>
      <p:sp>
        <p:nvSpPr>
          <p:cNvPr id="11" name="Text 3"/>
          <p:cNvSpPr txBox="1"/>
          <p:nvPr/>
        </p:nvSpPr>
        <p:spPr>
          <a:xfrm>
            <a:off x="2589650" y="3837439"/>
            <a:ext cx="1834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Протисты с одним или несколькими жгутиками, используемыми для передвижения и питания, часто встречающиеся в пресных и морских водах.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589650" y="3405589"/>
            <a:ext cx="1834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Жгутиконосцы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55350" y="3825889"/>
            <a:ext cx="1834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Амёбы — организмы с изменяющейся формой, движущиеся с помощью ложноножек, способные захватывать пищу путём фагоцитоза.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55350" y="3394039"/>
            <a:ext cx="1834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Амебоидные формы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921050" y="3837439"/>
            <a:ext cx="1834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Микроскопические организмы, покрытые ресничками, которые обеспечивают сложное движение и эффективное питание в водной среде.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6921050" y="3405589"/>
            <a:ext cx="1834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Инфузории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группы протистов и их формы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отвечают за выработку энергии, необходимой для движения и обмена веществ.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содержит ДНК и управляет клеточными процессами, обеспечивая регуляцию жизнедеятельности.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дополнительно оснащена специальными органеллами, такими как вакуоли для контроля водного баланса и жгутики или реснички для движения.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протисты имеют хлоропласты, позволяющие осуществлять фотосинтез и получать энергию от солнца.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клетки протиста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данные зоологии, 2023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размеров отражает адаптации к разным условиям обитания и образу жизни.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диапазон величин протистов демонстрирует их экологическую гибкость и разнообразие функций.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размеры различных протистов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Амёбы перемещаются за счёт образования ложноножек, позволяющих протекать цитоплазме в нужном направлении.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Жгутиконосцы используют жгутики — длинные, вращающиеся структуры, обеспечивающие быстрое движение в воде.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Инфузории передвигаются при помощи мелких ресничек, покрывающих поверхность и создающих волнообразные движения.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передвижения протистов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225" y="915518"/>
            <a:ext cx="2786100" cy="20161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82525" y="915518"/>
            <a:ext cx="2786100" cy="201611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4125" y="915518"/>
            <a:ext cx="2786100" cy="201611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06437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Автотрофное питание
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506437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Протисты, такие как эвглена зелёная и хлорелла, обладают хлоропластами, благодаря которым могут фотосинтезировать и производить энергию из света.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312660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Гетеротрофное питание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3312660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и инфузории питаются, поглощая частицы органики или бактерии, обеспечивая себя необходимыми веществами без фотосинтеза.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18885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Миксотрофное питание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6118885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протисты сочетают оба способа питания, используя свет для фотосинтеза и при необходимости поглощая органические частицы.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способов питания протистов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847108"/>
            <a:ext cx="4063200" cy="17751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источники пищи, способы усвоения и примеры представителей каждого типа питания.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Разнообразные стратегии питания обеспечивают протистам широкое экологическое распространение.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микробиология, 2022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у различных типов протистов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включает простое деление клетки на две части, что обеспечивает быструю численную регенерацию.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Шизогония — множественное деление с образованием множества дочерних клеток из одной материнской.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осуществляется конъюгацией, при которой происходит обмен генетическим материалом между инфузориями.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Водорослевые протисты размножаются также слиянием гамет, что повышает генетическое разнообразие и устойчивость вида.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размножения протистов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Водорослевые протисты, составляющие фитопланктон, обеспечивают основу пищевых цепей в озёрах и океанах. Они производят кислород и служат пищей для зоопланктона и более крупных организмов.
</a:t>
            </a:r>
            <a:endParaRPr lang="en-US" sz="1083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Фитопланктон — движущая сила водных экосистем
</a:t>
            </a:r>
            <a:endParaRPr lang="en-US" sz="112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Инфузории и другие зоопланктонные протисты питаются бактериями и мелкими органическими частицами, обеспечивая перенос энергии к рыбам и другим водным животным. Они активно регулируют микробное сообщество.
</a:t>
            </a:r>
            <a:endParaRPr lang="en-US" sz="1083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Зоопланктон и его значение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одноклеточные водоросли участвуют в фотосинтезе, выделяя значительную долю кислорода на планете. Их деятельность влияет на поддержание атмосферного состава и климатические процессы.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Диатомовые водоросли и кислородный баланс
</a:t>
            </a:r>
            <a:endParaRPr lang="en-US" sz="112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протистов в биосфере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3350" y="137616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Микроскопия позволяет наблюдать клетки протистов в живом состоянии и после окрашивания, выявляя особенности строения и активности.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93350" y="3246746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методы, такие как ПЦР и секвенирование ДНК, позволяют классифицировать протистов и исследовать их эволюционные связи с высокой точностью.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718350" y="137617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специфических красителей помогает выявить отдельные органеллы и процессы в клетках, повышая точность морфологического анализа.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Экспериментальные методы изучения протистов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225" y="915518"/>
            <a:ext cx="2786100" cy="20161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82525" y="915518"/>
            <a:ext cx="2786100" cy="201611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4125" y="915518"/>
            <a:ext cx="2786100" cy="201611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06437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Амёба: мастер формы и охотник
</a:t>
            </a:r>
            <a:endParaRPr lang="en-US" sz="1356" dirty="0"/>
          </a:p>
        </p:txBody>
      </p:sp>
      <p:sp>
        <p:nvSpPr>
          <p:cNvPr id="12" name="Text 2"/>
          <p:cNvSpPr txBox="1"/>
          <p:nvPr/>
        </p:nvSpPr>
        <p:spPr>
          <a:xfrm>
            <a:off x="506437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способна менять свою форму, используя ложноножки для передвижения и захвата пищи. Она активно охотится на бактерии, обеспечивая важную экологическую роль в пищевых сетях.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312660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Инфузория-туфелька: реснички в действии
</a:t>
            </a:r>
            <a:endParaRPr lang="en-US" sz="1356" dirty="0"/>
          </a:p>
        </p:txBody>
      </p:sp>
      <p:sp>
        <p:nvSpPr>
          <p:cNvPr id="14" name="Text 4"/>
          <p:cNvSpPr txBox="1"/>
          <p:nvPr/>
        </p:nvSpPr>
        <p:spPr>
          <a:xfrm>
            <a:off x="3312660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протист покрыт множеством ресничек, которые обеспечивают быстрые движения и направленное питание. Ее сложная пищеварительная система помогает эффективно усваивать органические частицы.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18885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Эвглена зелёная: двойная природа питания
</a:t>
            </a:r>
            <a:endParaRPr lang="en-US" sz="1356" dirty="0"/>
          </a:p>
        </p:txBody>
      </p:sp>
      <p:sp>
        <p:nvSpPr>
          <p:cNvPr id="16" name="Text 6"/>
          <p:cNvSpPr txBox="1"/>
          <p:nvPr/>
        </p:nvSpPr>
        <p:spPr>
          <a:xfrm>
            <a:off x="6118885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Эвглена сочетает автотрофное фотосинтезирование с возможностью поглощения органических веществ. Такое миксотрофное питание обеспечивает ей выживание в переменчивых условиях.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представители: амёба, инфузория-туфелька, эвглена зелёная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кислорода синтезируется диатомовыми, зелёными и бурыми одноклеточными водорослями в океанах и пресных водоёмах.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50%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 водорослей планеты обеспечивает половину кислорода, необходимого для жизни на Земле.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биологии, 2022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Возбудитель малярии ежегодно заражает миллионы людей, вызывая тяжелые лихорадочные состояния. Паразит активно распространяется через укусы комаров рода Anopheles.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Малярийный плазмодий: угроза тропиков
</a:t>
            </a:r>
            <a:endParaRPr lang="en-US" sz="112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протисты вызывают сонную болезнь у человека и скота, приводя к серьезным нарушениям нервной системы и часто летальному исходу без лечения.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Трипаносомы и сонная болезнь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встречающиеся у детей, лямблии вызывают диарею и боли в животе. Их переносчиками являются загрязнённая вода и контакт с заражёнными.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Лямблии — причина кишечных расстройств
</a:t>
            </a:r>
            <a:endParaRPr lang="en-US" sz="112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Патогенные протисты: болезни человека и животных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Ведомственные данные ВОЗ, 2023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стадия жизненного цикла связана с определёнными органами в организме человека и комара, обеспечивая выживание и распространение паразита.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цикла помогает разрабатывать меры борьбы с малярией, направленные на прерывание передачи паразита между хозяевами.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развития малярийного плазмодия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225" y="915518"/>
            <a:ext cx="2786100" cy="20161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82525" y="915518"/>
            <a:ext cx="2786100" cy="201611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4125" y="915518"/>
            <a:ext cx="2786100" cy="201611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06437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Диатомовые водоросли в промышленности
</a:t>
            </a:r>
            <a:endParaRPr lang="en-US" sz="1356" dirty="0"/>
          </a:p>
        </p:txBody>
      </p:sp>
      <p:sp>
        <p:nvSpPr>
          <p:cNvPr id="12" name="Text 2"/>
          <p:cNvSpPr txBox="1"/>
          <p:nvPr/>
        </p:nvSpPr>
        <p:spPr>
          <a:xfrm>
            <a:off x="506437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скелеты используются для производства фильтров и абразивных материалов. Благодаря уникальной структуре, они обеспечивают высокую эффективность очистки и обработки.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312660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Хлорелла как источник белка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3312660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водоросль служит перспективным растительным белком в пищевой индустрии и помогает в биологической очистке загрязнённых вод, повышая экологическую безопасность.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18885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и биотехнологические продукты
</a:t>
            </a:r>
            <a:endParaRPr lang="en-US" sz="1356" dirty="0"/>
          </a:p>
        </p:txBody>
      </p:sp>
      <p:sp>
        <p:nvSpPr>
          <p:cNvPr id="16" name="Text 6"/>
          <p:cNvSpPr txBox="1"/>
          <p:nvPr/>
        </p:nvSpPr>
        <p:spPr>
          <a:xfrm>
            <a:off x="6118885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протисты синтезируют биологически активные вещества, используемые в медицине для создания антибиотиков и других препаратов, укрепляя здоровье человека.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протистов: промышленность, медицина, биотехнологии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827" y="1518700"/>
            <a:ext cx="3106346" cy="245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исследования 2023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группы протистов выполняют ключевые функции в экосистемах водоёмов, поддерживая баланс и биологическое разнообразие.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функциональных ролей протистов обеспечивает устойчивость водных экосистем и их адаптацию к изменяющимся условиям.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роли протистов в пресных и морских водоёмах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Избыточное внесение удобрений приводит к развитию массового цветения водорослей, нарушая баланс экосистем и снижая качество воды.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изменение климата способствует появлению новых патогенных видов протистов и расширению ареалов их распространения.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Протисты активно применяются как биоиндикаторы для мониторинга состояния водных экосистем и определения степени антропогенного воздействия.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Протисты и современные экосистемы: угрозы и перспективы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55848" y="2391350"/>
            <a:ext cx="2442854" cy="2524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Протисты обеспечивают важные экологические процессы и применяются в технологии, подчеркивая свою роль ключевых звеньев в природе и деятельности человека.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протистов для жизни на Земле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2026-05-08T18:00:05Z</dcterms:created>
  <dcterms:modified xsi:type="dcterms:W3CDTF">2026-05-08T18:00:05Z</dcterms:modified>
</cp:coreProperties>
</file>