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Маяковский и стихотворение «Надоело»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стихах Маяковского, где усталость превращается в протест против серой повседневности.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 год: время художественных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«Надоело» появилось в эпоху Серебряного века, когда поэты искали новые слова, ритмы и способы говорить о современности. Именно тогда футуризм особенно резко заявил о себе.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место стихотворения в раннем творчестве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начинал как поэт нового типа: ему были важны резкий тон, сильный жест и необычная организация строки.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уже заметны его любимые темы: напряжение, одиночество, столкновение человека с шумным и равнодушным миром.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«Надоело» показывает, как рано у Маяковского появляется громкий, протестующий голос, который трудно спутать с другим поэтом.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стихотворения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просто скучает: он остро раздражён, утомлён и не принимает окружающую жизнь. Его чувство похоже на внутренний спор с миром. Это делает речь особенно напряжённой.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герой чувствует себя одиноким среди людей и шума. Такой фон усиливает замкнутость переживаний и помогает понять, почему его эмоции звучат так резко.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тема: усталость от мира вокруг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«надоело» выражает не минутное недовольство, а глубокое отвращение к пустой и однообразной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слышны раздражение, пресыщение и отказ принимать то, что кажется фальшивым и бессмысленным.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Маяковского такая усталость становится не слабостью, а способом показать протест и силу характера.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словно говорит: мир вокруг слишком серый, чтобы молча соглашаться с ним.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чувства и идеи особенно заметны в тексте Маяковского.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вокруг протеста; остальные мотивы усиливают ощущение внутреннего 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В. Маяковского «Надоело»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пишет короткими, отрывистыми фразами, поэтому речь звучит резко и напряжённо, будто герой не может говорить спокойно.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разговорные слова делают интонацию живой, похожей на эмоциональную речь человека, который говорит на пределе терпения.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ритм и рубленая строка создают ощущение внутреннего взрыва и резко отличают текст от привычной лирики.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 в тексте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приёмы речи помогают передать настроение героя и его протест.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одно: показать человека, который больше не хочет мириться с пустотой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В. Маяковского «Надоело»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состояние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внутреннее движение от раздражения к открытому протесту.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черты текста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резко и дерзко, как прямой вызов скучной действительности. Такая интонация была важна для футуристов, которые хотели говорить о мире по-новому.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важно, как слово звучит. В «Надоело» ритм, ударения и повторы помогают услышать внутреннее волнение героя, а не только смысл отдельных фраз.
</a:t>
            </a:r>
            <a:endParaRPr lang="en-US" sz="145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строка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строит стих не так, как в привычной плавной лирике. Короткие строки и паузы делают текст напряжённым и очень заметным на странице.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разрушает спокойствие традиционного стиха и превращает его в эмоциональный монолог. Так он показывает современного человека, которому тесно в старых поэтических рамках.
</a:t>
            </a:r>
            <a:endParaRPr lang="en-US" sz="13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напряжения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город не выглядит уютным или дружелюбным: он давит шумом, спешкой и равнодушием. Именно поэтому одиночество героя ощущается особенно остро на фоне улиц и 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большого индустриального города начала XX века помогает понять настроение текста. Трамваи, толпа, фабричный ритм и теснота становятся не фоном, а частью внутреннего состояния лирического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тексте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не стоят на месте: они нарастают и меняют тон высказывания героя от внутреннего недовольства к открытому отказу мириться с действительностью.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остаются раздражение и протест; одиночество усиливает их, а надежда звучит кратко и очень сдержанно.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строя стихотворения В. В. Маяковского «Надоело»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интонация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недовольства усиливается, и речь становится резче. Интонация уже передаёт не просто усталость, а внутреннее сопротивление.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сразу обозначает своё состояние: его окружает утомляющая, неприятная действительность, которую он не готов принимать.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воспринимается как резкий вывод: герой окончательно отказывается мириться с пустой и серой повседневностью.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«надоело» звучит как эмоциональная вершина. Оно собирает в себе весь накопленный протест и раздражение.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лирика и поэзия Маяковского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Маяковский обновляет привычную поэтическую форму и делает её более резкой, современной и напряжённой.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заметен отход от привычной плавности: форма становится острее, а содержание — ближе к проблемам современного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общих признаков классической лирики и ранней поэзии В. В. Маяковского
</a:t>
            </a:r>
            <a:endParaRPr lang="en-US" sz="10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стихотворении подчёркивает, что герой чувствует себя одиноким даже среди людей. Масса вокруг не помогает, а усиливает его внутреннее отчуждение и раздражение.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города передаёт не только внешнюю суету, но и напряжение внутри героя. Звуковая среда становится знаком беспокойства, которое не даёт ему успокоиться.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 показано сжато и давяще. Оно словно лишает человека свободы, поэтому желание вырваться из рутины звучит особенно сильно.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«Надоело»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становится символом предела терпения. Оно выражает не обычную скуку, а решительный отказ принимать пустую и однообразную жизнь.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как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наблюдение за повседневностью превращается в открытое отрицание бездушной среды.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крупным планом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портрете важны напряжённый взгляд, резкие черты лица и ощущение внутренней энергии. Такой образ помогает показать поэта как человека, который спорит с миром и не скрывает своих чувств. Фон лучше сделать тёмным и сдержанным.
</a:t>
            </a:r>
            <a:endParaRPr lang="en-US" sz="1228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афиша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 может быть построена на крупных буквах, контрастных цветах и смелых линиях. Она передаст новаторский характер Маяковского и его стремление ломать привычные правила. В таком оформлении хорошо чувствуется сила и дерзость слова.
</a:t>
            </a:r>
            <a:endParaRPr lang="en-US" sz="122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ночью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коллаж с тёмными улицами, силуэтами домов и огнями далёких окон. Эти детали создают атмосферу одиночества в большом городе и подчёркивают напряжение, которое слышится в стихотворении.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текста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легко запоминается не только смысл, но и его звучание: короткие строки, резкий тон и повтор ключевого слова делают впечатление особенно сильным.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ключевое слово и эмоциональный накал; именно они быстрее всего помогают узнать стихотворение.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выделение признаков стихотворения В. В. Маяковского «Надоело»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творчества Маяковского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видны основные черты его поэзии: резкая интонация, протест против обыденности и стремление говорить о современности новым языком.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помогает понять, как из внутреннего раздражения рождается сильное художественное высказывание, ставшее важной частью поэтики Маяковского.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«Надоело» показывает, что уже в ранних текстах Маяковский умеет соединять личное чувство с большим разговором о жизни, городе и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Надоело: стихотворение, которое говорит громко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«Надоело» показывает, как усталость и протест могут стать основой сильного поэтического текста. В нём особенно ясно слышен ранний голос Маяковского — резкий, смелый и очень современный.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2026-05-22T21:09:20Z</dcterms:created>
  <dcterms:modified xsi:type="dcterms:W3CDTF">2026-05-22T21:09:20Z</dcterms:modified>
</cp:coreProperties>
</file>