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Древнего Египта: обзор и ключевые темы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богов в жизни и культуре древних египтян.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верований Египта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Египет, появившийся более 5000 лет назад у Нила, строил жизнь вокруг многобожия, связывая богов с природными циклами и обществом. Вера определяла традиции, искусство и законы.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 — бог солнца: символ жизни и света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и центр вселенной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 считался верховным богом солнца и творцом мира. Его свет дарил животворную силу, необходимую для жизни всего живого на земле.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небу и цикл возрождения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путь Ра по небу символизировал смену дня и ночи, а также непрерывный цикл смерти и возрождения природы.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Осирис: покровитель загробного мира и плодородия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 управлял царством мёртвых и судил души, определяя их вечную судьбу. Его образ с зелёной кожей символизировал возрождение природы после гибели.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тесно связан с земледелием, считаясь покровителем урожая и жизненной силы, питающей народ Египта.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Исида: материнство и магия в египетской традиции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 символизировала материнскую заботу и магическую силу, охраняя семью и целительство. Её культ распространился по всему Египту как источник защиты и любви.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была супругой Осириса и матерью Гора, что подчёркивало её роль как хранительницы рода и посредницы между богами 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Птах — творческий дух ремёсел и архитектуры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Бог-творец Мемфиса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Птах почитался в Мемфисе как создатель мира при помощи мысли и слова. Его образ мумии с посохом символизировал власть над творением и ремёслами.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 строителей и ремесленников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архитекторы обращались к Птаху за вдохновением и помощью, считая его источником мастерства и творческих идей.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Анукет — богиня Нила и плодородия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Стихийный дух Нила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Анукет приносила ежегодные разливы Нила, обеспечивая плодородие полей и изобилие урожая для египтян. Её корона из перьев подчёркивала связь с природой.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 праздники на Элефантине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её почитания находился на острове Элефантина, где ежегодно отмечали праздник «Приход воды» в честь начала тёплых разливов.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Сехмет: богиня войны и исцеления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Сехмет символизировала не только разрушение и эпидемии, но и защиту земли и воинов в бою, выступая как страшная, но справедливая сила.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культ был особенно силён в Мемфисе, где ей приписывали способность исцелять болезни и укреплять защиту от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Нут: вечная богиня неба и 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 изображалась изгибающейся над землёй, охватывая небо. Она считалась матерью солнца, луны и звёзд, символизируя космический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миф объясняет смену дня и ночи: Нут глотает солнце вечером и рождает его вновь утром, поддерживая бесконечный цикл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Бастет: защитница семейного очага и радости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богини-кошки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Бастет изображалась с головой кошки, символизируя защиту дома, детей и веселье. Кошки имели священный статус, около Бубастиса их особо почитали и мумифицировали.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 значение в обществе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Бубастис был центром культа Бастет, где ежегодно проходили праздники в её честь, отражая важность семьи и гармонии в жизни египтян.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Тот: бог знаний и письменности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мудрости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выступал как мудрый советчик богов и людей, покровительствовал учёным и писцам. Его символами были ибис и павиан, отражая его связь с обучением и мудростью.
</a:t>
            </a:r>
            <a:endParaRPr lang="en-US" sz="129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луной и магией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приписывали изобретение иероглифов и участие в измерении времени. Тот также считался покровителем магии и сопровождал души на суде загробного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Сет: бог хаоса и противоречий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 олицетворял разрушительную силу пустыни, бурь и хаоса, вызывая беспокойство среди людей. В мифах он убивает Осириса, что символизирует борьбу между порядком и хаосом.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это, он защищал солнце от тьмы и выступал покровителем воинов. Изображался с головой фантастического животного, что подчёркивало его непредсказуемость.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Хатор: богиня радости, любви и красоты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Хатор символизировала любовь, музыку и веселье, помогая женщинам и матерям находить счастье и защиту. Её коровьи рога и солнечный диск подчеркивали её божественную природу.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играла важную роль в загробном мире, сопровождая души умерших и принося им утешение. Культ Хатор был широко распространён среди всех слоёв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Гора в мифах и культуре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как воплощение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 часто изображался с головой сокола, что символизировало зоркость и власть. Этот образ подчёркивал его роль защитника фараонов и бога неба, охраняющего порядок в Египте.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корона и символ единства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Гора с двойной короной олицетворяли объединение Верхнего и Нижнего Египта. Он ассоциировался с правосудием и справедливостью, поддерживая власть фараонов и порядок в обществе.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Амон-Ра: высший бог Древнего Египта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богов и усиление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Амон-Ра появился как результат слияния богов Амона и Ра, объединяя их качества в одно божество. Это отражало политическую и религиозную консолидацию в Новом царстве.
</a:t>
            </a:r>
            <a:endParaRPr lang="en-US" sz="1266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религиозной жизни в Фивах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храмы Амон-Ра находились в Фивах, где проходили крупные ритуалы. Этот культ стал символом единства и силы, поддерживая власть фараонов и религиозное превосходство.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Анубис: бог погребения и муммификации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Анубис с головой шакала руководил процессом бальзамирования и охранял некрополи. Его роль заключалась в обеспечении правильного перехода души в загробный мир и сохранении тела.
</a:t>
            </a:r>
            <a:endParaRPr lang="en-US" sz="113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мифологии он участвовал во взвешивании сердца умерших на суде Осириса, определяя их судьбу. Благодаря этому Анубис был ключевой фигурой в обрядах смерти.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Маат: богиня справедливости и порядка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Маат символизировала истину, гармонию и закон, её перо служило мерилом во время суда душ, отражая честность и моральные нормы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Египтяне считали, что без Маат невозможен порядок ни в государстве, ни во Вселенной. Она поддерживала баланс и справедливость во всех сферах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египетских богов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ипостасей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имели разные облики и функции в зависимости от региона, что отражало разнообразие культуры и традиций Древнего Египта.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богов и культов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усиления власти объединялись черты нескольких богов, создавая сложные синкретические божества с множеством аспектов.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 и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адаптировалась к природным явлениям и социальным условиям, связывая богов с жизненными циклами и общественными ролями.
</a:t>
            </a:r>
            <a:endParaRPr lang="en-US" sz="14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богов Древнего Египта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Мифы и символы богов проникли в народные сказания и продолжают вдохновлять современное искусство и архитектуру во всём мире.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Многие древние символы, такие как око Гора и фигуры богов, используются сегодня в дизайне и популярной культуре, сохраняя связь с прошлым.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 распространением христианства традиционные египетские культы прекратились, но их память осталась важной частью мирового культурного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египетских богов для истории и культуры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Древнего Египта отражали ценности и взгляды общества, влияя на искусство и традиции. Их изучение помогает понять древний мир и сохраняет интерес к культуре Египта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2026-05-10T10:01:12Z</dcterms:created>
  <dcterms:modified xsi:type="dcterms:W3CDTF">2026-05-10T10:01:12Z</dcterms:modified>
</cp:coreProperties>
</file>