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треугольник: главные идеи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 равными сторонами и осью симметрии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равнобедренный треугольник важен в 7 классе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помогает понять симметрию, равенство элементов и работу с углами. На её примере удобно тренировать построения, находить неизвестные величины и применять свойства треугольника в задачах.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элементы равнобедренного треугольника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810000" y="431295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вершину и середину основания. Она делит треугольник на две совпадающие части и связывает все основные элементы фигуры.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810000" y="409460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симметрии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810000" y="3686136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прилежащие к основанию, равны между собой. Это одно из главных свойств фигуры, по которому её часто узнают в чертежах и задачах.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810000" y="3467790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810000" y="3059321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равными сторонами называют вершины́м углом. Он расположен напротив основания и помогает находить остальные углы через сумму углов треугольника.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810000" y="2840975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Вершинный угол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810000" y="243250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 называется основанием. Она лежит напротив вершины и не равна боковым сторонам. В задачах важно сразу отличать основание от равных сторон.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810000" y="221415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фигуры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 равнобедренного треугольника имеют одинаковую длину и сходятся в одной вершине. Именно их равенство задаёт основную форму фигуры и определяет её особые свойства.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стороны, углы и симметрию по одному из признаков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равнобедренный треугольник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распространённых вида треугольников удобно сравнить по сторонам, углам и наличию симметрии.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занимает промежуточное положение: он проще разностороннего, но менее жёстко задан, чем равносторонний.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треугольников из курса геометрии 7 класса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треугольников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равнобедренного треугольника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показывают равные стороны, одинаковые углы и саму ось симметрии. Такие обозначения помогают избежать ошибок при решении задач.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 рисунке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упрощает поиск равных элементов и делает построения более наглядными. По одной линии легко увидеть, какие части фигуры должны совпадать.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проходит через вершину и середину основания. Это помогает быстро проверять, правильно ли изображён равнобедренный треугольник на чертеже.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какие точки проходит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симметрии делит треугольник на две одинаковые части. Если мысленно сложить фигуру по этой линии, обе половины совпадут.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ось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равные элементы, но и то, что симметрия объединяет их в одну систему.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 и углов не случайно: оно связано с осью симметрии и позволяет выводить новые свойства из одного известного факта.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равны в равнобедренном треугольнике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равнобедренного треугольника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треугольника равны, то углы при основании тоже равны. Это свойство помогает сразу находить неизвестные углы по готовому чертежу.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 — равные углы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опущенный из вершины на основание, образует прямой угол. В равнобедренном треугольнике он ещё и делит основание на две равные части.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основанию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треугольника равны, то против них лежат равные стороны. По этой причине равнобедренность можно установить не только по сторонам, но и по углам.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свойство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линия одновременно является медианой и биссектрисой. Такое совпадение делает равнобедренный треугольник особенно удобным для построений и вычислений.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трёх линий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отрезок из вершины к основанию выполняет сразу три функции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высоты, медианы и биссектрисы
</a:t>
            </a:r>
            <a:endParaRPr lang="en-US" sz="3303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 из курса геометрии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общую сумму углов, легко вычислить вершины́й угол или углы при основании в любой задаче.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углов любого треугольника, поэтому неизвестные углы находят через вычитание и деление пополам.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при основании позволяют быстро восстановить весь треугольник по одному известному значению.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остальные находят через 180° и равенство углов при основании.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углов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свойству суммы углов треугольника; значения: 40°, 70°, 70°.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равнобедренный треугольник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отрезок, который станет основанием будущего треугольника. Он определяет ширину фигуры и служит опорой для построения двух одинаковых сторон, идущих к общей вершине.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задаёт форму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концов основания проводят дуги одного радиуса. Точка их пересечения становится вершиной треугольника, а соединённые отрезки автоматически получаются равными. Так строится симметричная фигура без лишних измерений.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дуги находят вершину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используются в задачах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нужные выражения для работы с равнобедренным треугольником.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чаще всего нужны длина основания, боковой стороны и высоты; по ним легко находить периметр и площадь.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463" y="1630850"/>
            <a:ext cx="37275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244" y="1630850"/>
            <a:ext cx="3195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задачи по теме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используют сумму углов треугольника и равенство углов при основании. После этого неизвестный угол выражают через известные данные и проверяют ответ.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угол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углы или дана симметрия, можно установить равенство сторон. Часто помогает признак равенства треугольников или свойства высоты к основанию.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две равные боковые стороны и основание. Затем складывают все длины по формуле периметра и получают точный результат.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периметр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используют отрезок основания, дуги одинакового радиуса и точку их пересечения. Этот способ показывает симметрию треугольника наглядно и без сложных вычислений.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фигуру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обычно нужны основание и высота, проведённая к нему. Важно не перепутать высоту с боковой стороной, иначе ответ будет неверным.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площадь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задачами на равнобедренный треугольник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равнобедренный треугольник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часто используется там, где важны устойчивость, аккуратный вид и простая симметрия.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и осевая симметрия делают конструкцию понятной, устойчивой и визуально сбалансированной.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равнобедренная форма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архитектуры, техники и повседневных объектов.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689" y="1572300"/>
            <a:ext cx="1880059" cy="284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темы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50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основание принимают за боковую сторону или наоборот. Чтобы избежать ошибки, сначала отмечают вершину, а потом проверяют, какие стороны равны между собой.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41347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нельзя считать равными без условий задачи. Равенство углов при основании следует из свойств равнобедренного треугольника, а не появляется само по себе.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1322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сравнивают углы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903315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проведённая к основанию, делит его пополам. Если это свойство не учесть, легко ошибиться в построении, вычислении длины или при решении задачи на площадь.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03290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высоту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видами треугольников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стороны равны, поэтому у треугольника три одинаковых угла. Это частный случай равнобедренного треугольника.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 прямой, а два острых равны и составляют по 45°. Такая фигура часто встречается в задачах на построение и вычисление углов.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равнобедренный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равны, а углы при основании одинаковы. Именно на этой фигуре удобно видеть симметрию и применять её свойства.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основные признаки и свойства равнобедренного треугольника.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найти одно верное свойство, чтобы вывести остальные: равенство сторон, углов и элементы симметрии связаны между собой.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свойств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легко узнать по двум равным сторонам и одинаковым углам при основании. Его симметрия помогает строить фигуру, находить неизвестные значения и уверенно решать геометрические задачи.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равнобедренном треугольнике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2026-05-29T01:46:07Z</dcterms:created>
  <dcterms:modified xsi:type="dcterms:W3CDTF">2026-05-29T01:46:07Z</dcterms:modified>
</cp:coreProperties>
</file>