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Афіцыйный стиль: нормы, функции и жанры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официальный стиль делает текст точным, понятным и юридически значимым.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официальный стиль обществу и человеку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учреждениям и гражданам говорить на одном письменном языке: фиксирует договорённости, снижает двусмысленность и ускоряет обмен сведениями. Благодаря этому документы можно проверять, а решения — оформлять без лишних споров.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стиль обслуживает управление, право и деловое общение. Он закрепляет нормы, распоряжения, права и обязанности в форме, которая сохраняет точность и устойчивость.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задача — передавать сведения так, чтобы текст можно было толковать однозначно. Поэтому в нём важны нейтральность, логическая последовательность и единообразие формулировок.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оценка, эмоциональность и образность в официальном тексте сведены к минимуму. Чем меньше субъективности, тем выше юридическая и коммуникативная надёжность документа.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назначение официального стиля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стиль нужен там, где важно зафиксировать нормы и решения: в законах, приказах, договорах, доверенностях и протоколах. Он обеспечивает единый порядок письменного оформления.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Государство, право и управление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используют школы, банки, суды, организации и предприятия. В этой сфере оформляют заявления, справки, служебные письма, резюме и международные ноты — каждый текст имеет свою задачу.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Учебная, деловая и международная практика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употребления официального стиля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подстили официального стиля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подстиля различаются сферой применения, но подчиняются общим языковым требованиям.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подстилях сохраняются точность, нейтральность и стандартизованная форма, а различается прежде всего круг адресатов и тип задач.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характеристика функциональных разновидностей официального стиля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официальных текстах часто встречаются термины и устойчивые формулы: «в соответствии с», «на основании», «в установленном порядке», «подлежит рассмотрению». Они задают точный смысл.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 точные названия должностей, организаций, документов, дат и номеров. Такая лексика помогает идентифицировать ситуацию без догадок и лишних пояснений.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Разговорные, оценочные и образные слова почти не используются. Они делают текст менее строгим и могут нарушить юридическую определённость документа.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признаки официального стиля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692" y="3023153"/>
            <a:ext cx="3483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69593"/>
            <a:ext cx="464400" cy="371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0479" y="1034740"/>
            <a:ext cx="40635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особенности официальных текстов
</a:t>
            </a:r>
            <a:endParaRPr lang="en-US" sz="2429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слова типа «рассмотрение», «исполнение», «утверждение», «оформление». Они позволяют назвать действие как факт и сделать формулировку более нейтральной.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Отглагольные существительные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употребляются ограниченно. Предпочтение отдается безличным конструкциям и точным существительным, которые фиксируют статус, действие или обязанность.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личного присутствия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Инфинитивы и формы настоящего времени нередко выражают предписание или обязанность. Так текст сообщает правило, а не личное мнение автора.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и форма нормы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официальных текстов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называется главное, затем уточняющие детали. Такой порядок облегчает чтение и помогает сразу понять, к чему относится каждое положение.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порядок слов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часто встречаются сложные предложения с причинно-следственными, условными и уточняющими связями. Они позволяют точно передать условия, основания и последствия.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конструкции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Перечисления и нумерация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члены, списки и пункты делают документ структурированным. Нумерация помогает быстро находить нужный фрагмент и исключает путаницу.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и знаки препинания в официальном тексте работают как инструмент смысла. Они отделяют части документа и предотвращают разночтения.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Пунктуационная чёткость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официально-деловой коммуникации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жанр выбирают по цели документа: сообщить, запросить, подтвердить, распорядиться или зафиксировать решение.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массовые жанры связаны с повседневным обращением и учёбой; нормативные тексты строже по форме, но встречаются реже.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жанров официально-деловой коммуникации; дата не требуется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290" y="1424925"/>
            <a:ext cx="2715420" cy="33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60200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документ юридически значимым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Реквизиты — это адресат, дата, номер, заголовок, текст, подпись, печать и другие обязательные элементы. Они позволяют точно определить, кем, когда и для чего создан документ.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360000"/>
            <a:ext cx="84240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Реквизиты документа и их роль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6174075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точность оформления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реквизиты оформлены неверно, документ труднее проверить и использовать. Даже небольшая неточность может вызвать сомнение в подлинности, адресности или правовой силе текста.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официальный документ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документа: от цели и жанра до проверки, согласования и подписи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клише и стандарты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Клише помогают быстро оформить мысль в документе: они задают готовую модель фразы и исключают лишние варианты, поэтому текст читается одинаково у разных адресатов.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вроде «прошу предоставить» или «на основании решения» экономят время и делают содержание предсказуемым, что особенно важно в заявлениях, приказах и письмах.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официальном стиле ценится не оригинальность, а точность. Поэтому клише выполняют практическую задачу — обеспечивают единый, понятный и юридически корректный способ изложения.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обороты не упрощают смысл, а закрепляют его: устойчивость выражений снижает риск разночтений и облегчает проверку документа на соответствие требованиям.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нормы официального стиля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Орфография, пунктуация и единообразие оформления в официальном тексте особенно важны: любая ошибка в реквизитах, датах или названиях может исказить смысл документа.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и сокращения должны использоваться последовательно и только в принятой форме. Это позволяет избежать двусмысленности и сохраняет деловой характер текста.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слова, эмоциональные оценки и разговорные обороты нарушают нормативность. Чем строже соблюдены языковые правила, тем выше доверие к тексту и его правовая надежность.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официальном стиле необходимы правильное падежное управление и точные связи между словами, потому что неясные местоимения и неточные формулировки снижают ясность документа.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взрослой жизни официальный стиль сопровождает человека при обращении в учреждение, составлении резюме, жалобы или доверенности. Даже электронное обращение требует аккуратного оформления, потому что от структуры и реквизитов зависит его рассмотрение.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документы нужны за пределами школы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практике официальный стиль виден в заявлении директору, объяснительной записке или справке. Такие тексты обычно размещаются на бланке, содержат адресата, дату и подпись, а их формулировки должны быть нейтральными и точными.
</a:t>
            </a:r>
            <a:endParaRPr lang="en-US" sz="1225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документ: коротко, строго, по делу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5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стиль в школе и повседневной жизни
</a:t>
            </a:r>
            <a:endParaRPr lang="en-US" sz="25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официального, научного и разговорного стилей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различаются три функциональных стиля по цели, языку и степени нормативности.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функциональных стилей русского языка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стиль наиболее строг по форме и целям: он фиксирует нормы и решения. Научный стиль объясняет, а разговорный — свободно и ситуативно общается.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текст официальным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текст обычно строится так, чтобы его можно было проверить, сопоставить с нормой и использовать как основание для действий или решений.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выходят точность и стандартность; именно они обеспечивают юридическую ясность. Эмоциональные средства практически не участвуют в нормативном официальном тексте.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характеристика официально-делового стиля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46310"/>
            <a:ext cx="4680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5150" y="1545710"/>
            <a:ext cx="410550" cy="46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278960"/>
            <a:ext cx="4680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304960"/>
            <a:ext cx="468000" cy="416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в официальных текстах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обороты из повседневной речи снижают деловой тон текста. В заявлении или объяснительной они создают впечатление небрежности и мешают воспринимать информацию как официальную.
</a:t>
            </a:r>
            <a:endParaRPr lang="en-US" sz="1217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лексика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Перегруженные предложения затрудняют чтение и скрывают главную мысль. В официальном стиле лучше выбирать ясные конструкции, где каждый факт можно быстро выделить и проверить.
</a:t>
            </a:r>
            <a:endParaRPr lang="en-US" sz="1295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сложные фразы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 оценкой, эмоцией или слишком личным тоном нарушают норму официального стиля. Документ должен сообщать факты и просьбы без лишнего субъективного оттенка.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вместо нейтральности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даты, подписи, адресата или названия документа делает текст неполным. Для официальной бумаги реквизиты так же важны, как и само содержание.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реквизитов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официальный стиль в тексте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текст легко узнать по шаблонным оборотам, точным датам, номерам, должностям и названиям организаций. Его язык нейтрален, а структура обычно делится на четкие абзацы и реквизиты.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тексте почти нет метафор, эмоциональных оценок и свободных отступлений. Если перед вами фрагмент письма или заявления, характерные слова и формулы сразу укажут на официальный стиль.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стиль обеспечивает правопорядок: он фиксирует обязанности, права, решения и условия их выполнения в форме, понятной для учреждений и граждан.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официального стиля в обществе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делает общение между школой, бизнесом, государством и отдельным человеком проверяемым и единообразным, поэтому документы можно использовать как надежное основание для действий.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официального стиля невозможны договоры, законы, распоряжения и служебная переписка; именно он сохраняет документальную память общества и упорядочивает административную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стиль важен тем, что соединяет строгость формы, логичность содержания и юридическую определенность. Умение писать в этом стиле помогает уверенно ориентироваться в документах и избегать ошибок.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стиль: язык точности и ответственности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2026-05-21T15:17:03Z</dcterms:created>
  <dcterms:modified xsi:type="dcterms:W3CDTF">2026-05-21T15:17:03Z</dcterms:modified>
</cp:coreProperties>
</file>