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— страна фьордов и троллей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северную страну чудес, где природа похожа на сказку.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лежит на Скандинавском полуострове, между морем, горами и соседними странами. Здесь очень длинные берега, много островов и суровый климат, который делает пейзажи особенно яркими и необычными.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Норвегия и что в ней удивляет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фьорд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3191020" y="1855902"/>
            <a:ext cx="1797394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залив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 — это длинный и узкий морской залив. Его вода уходит далеко в сушу, а берега поднимаются почти отвесными каменными стенами.
</a:t>
            </a:r>
            <a:endParaRPr lang="en-US" sz="1154" dirty="0"/>
          </a:p>
        </p:txBody>
      </p:sp>
      <p:sp>
        <p:nvSpPr>
          <p:cNvPr id="13" name="Text 3"/>
          <p:cNvSpPr txBox="1"/>
          <p:nvPr/>
        </p:nvSpPr>
        <p:spPr>
          <a:xfrm>
            <a:off x="5128610" y="1855902"/>
            <a:ext cx="1797394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ледников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 появились после ледникового периода. Огромные ледники медленно двигались и вырезали в земле глубокие долины, будто большие природные ножи.
</a:t>
            </a:r>
            <a:endParaRPr lang="en-US" sz="1154" dirty="0"/>
          </a:p>
        </p:txBody>
      </p:sp>
      <p:sp>
        <p:nvSpPr>
          <p:cNvPr id="14" name="Text 4"/>
          <p:cNvSpPr txBox="1"/>
          <p:nvPr/>
        </p:nvSpPr>
        <p:spPr>
          <a:xfrm>
            <a:off x="3191020" y="3612631"/>
            <a:ext cx="1797394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фьордах часто почти нет волн. Из-за этого в зеркальной воде особенно хорошо отражаются скалы, небо и маленькие лодки.
</a:t>
            </a:r>
            <a:endParaRPr lang="en-US" sz="1296" dirty="0"/>
          </a:p>
        </p:txBody>
      </p:sp>
      <p:sp>
        <p:nvSpPr>
          <p:cNvPr id="15" name="Text 5"/>
          <p:cNvSpPr txBox="1"/>
          <p:nvPr/>
        </p:nvSpPr>
        <p:spPr>
          <a:xfrm>
            <a:off x="5128610" y="3612631"/>
            <a:ext cx="1797394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стены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фьордов выглядят как высокие серые стены. Они кажутся такими мощными, что рядом с ними человек чувствует себя совсем маленьким.
</a:t>
            </a:r>
            <a:endParaRPr lang="en-US" sz="1154" dirty="0"/>
          </a:p>
        </p:txBody>
      </p:sp>
      <p:sp>
        <p:nvSpPr>
          <p:cNvPr id="16" name="Text 6"/>
          <p:cNvSpPr txBox="1"/>
          <p:nvPr/>
        </p:nvSpPr>
        <p:spPr>
          <a:xfrm>
            <a:off x="7066299" y="1855902"/>
            <a:ext cx="1797394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приходит внутрь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 растаял, морская вода заполнила эти долины. Так на карте появились фьорды — спокойные, глубокие и очень красивые водные пути.
</a:t>
            </a:r>
            <a:endParaRPr lang="en-US" sz="11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Гейрангер-фьорд: вода и водопады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Гейрангер-фьорд часто называют одним из самых красивых мест Норвегии. Здесь крутые зелёные склоны спускаются прямо к воде, а с высоких скал падают тонкие водопады. На таком пейзаже особенно хорошо смотрятся лодка и яркое небо.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Нэрёй-фьорд: узкая дорога между скалами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Нэрёй-фьорд входит в список Всемирного наследия ЮНЕСКО. Он очень узкий, поэтому кажется, будто огромные горы сдвинулись совсем близко друг к другу. Серые скалы, спокойная вода и маленькие суда делают этот вид почти сказочным.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Согне-фьорд и Хардангер-фьорд
</a:t>
            </a:r>
            <a:pPr algn="ctr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Согне-фьорд — самый длинный фьорд Норвегии, он тянется примерно на 200 километров. Хардангер-фьорд славится садами, водопадами и живописными берегами, где природа выглядит особенно празднично и нарядно.
</a:t>
            </a:r>
            <a:endParaRPr lang="en-US" sz="101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фьорды Норвегии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пейзажи Норвегии такие красивые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 придают норвежскому пейзажу строгий и величественный вид. Их острые склоны часто поднимаются прямо над водой и делают картину очень выразительной.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зимние снегопады оставили после себя белые поля, холодные склоны и ледяные шапки. Зимой природа словно надевает сверкающее серебряное пальто.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фьорды и озёра отражают небо, скалы и облака. Благодаря воде пейзажи кажутся живыми и меняются каждый час.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склоны зеленеют, а на лугах появляются яркие цветы. После долгой зимы природа словно улыбается и становится особенно дружелюбной.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Тролли в норвежских сказках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великаны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Троллей в норвежских сказках представляли большими и сильными. Иногда они были грозными, а иногда смешными, словно забывали, как вести себя вежливо.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Любители тишины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поверьям, тролли любили горы, леса и тихие места. Им больше нравились туманные ночи, чем шумные города и людские разговоры.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народных историй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Тролли стали героями многих легенд, которые рассказывали детям и взрослым. Через такие истории люди объясняли загадочные звуки, тени и странные камни.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для 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подойдут тролль, большие камни, сосны и лунный свет. Тогда сразу станет ясно: перед нами не обычный лес, а сказочная Норвегия.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появились сказки о троллях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зимние вечера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люди собирались у тёплого очага и рассказывали друг другу истории. Так обычный вечер превращался в маленький праздник фантазии.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подсказывает сюжеты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туман, тёмные леса и странные скалы помогали придумывать сказочных героев. Каждое загадочное место могло стать домом тролля.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остаются в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многие горы, камни и дороги получили названия из старых преданий. Так сказки и природа Норвегии навсегда стали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627" y="1481523"/>
            <a:ext cx="231788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481523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1627" y="1481523"/>
            <a:ext cx="231788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Собиратели норвежских сказок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 Кристен Асбьёрнсен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записывал народные истории, чтобы они не исчезли. Благодаря его труду сказки о троллях, великанах и смелых героях дошли до нас.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Йорген 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Йорген Му помогал собирать и оформлять сказки. Вместе с Асбьёрнсеном он сохранил для Норвегии много старинных народных сюжетов.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ими сказки стали известными книгами. Они и сегодня помогают детям узнавать, как богат и интересен норвежский фольклор.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Корабли, которые покоряли море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строили длинные и быстрые корабли, которые легко шли и по морю, и по рекам. На таких судах они отправлялись в дальние путешествия, а иногда возвращались домой с новыми знаниями и удивительными историями.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люди Скандинавии
</a:t>
            </a:r>
            <a:pPr algn="ctr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жили более тысячи лет назад. Их знали как отважных мореплавателей, которые не боялись холодных волн и далёких берегов. У них были щиты, мечи и шлемы без рогов — это важно запомнить.
</a:t>
            </a:r>
            <a:endParaRPr lang="en-US" sz="1198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 легендах и музеях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 викингах напоминают находки, старинные захоронения и музейные корабли. Они помогают представить, как люди того времени строили суда, путешествовали и жили среди суровой северной природы.
</a:t>
            </a:r>
            <a:endParaRPr lang="en-US" sz="1214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— мореплаватели Севера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викингов в Норвегии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Курганы и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всей стране сохранились древние курганы и предметы из прошлого. Они рассказывают, где жили люди, как они хоронили своих близких и какими вещами пользовались.
</a:t>
            </a:r>
            <a:endParaRPr lang="en-US" sz="1255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выдумок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предметы показывают, что викинги были не только воинами. Они ещё умели строить, торговать и отправляться в дальние поездки по морям.
</a:t>
            </a:r>
            <a:endParaRPr lang="en-US" sz="1373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в музеях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Осло можно увидеть настоящие корабли викингов. Эти суда помогают понять, насколько умелыми были мастера, которые строили их много веков назад.
</a:t>
            </a:r>
            <a:endParaRPr lang="en-US" sz="1274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вещи помогают детям и взрослым представить жизнь северных народов. Благодаря им история становится живой, а не просто строчками в книге.
</a:t>
            </a:r>
            <a:endParaRPr lang="en-US" sz="12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солнце не уходит с неба почти совсем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увидеть полярный день и полярную ночь, а в тёмные месяцы — яркое северное сияние.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энциклопедия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снежной тишиной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белыми холмами темнеет небо, и в нём появляются зелёные световые ленты. Снег отражает мягкое сияние, а вокруг стоит такая тишина, будто природа замерла и смотрит в небо вместе с людьми.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Тромсё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холодного моря стоят домики и лодки, а над ними вспыхивают розовые и зелёные волны света. Городские огни не спорят с небом, а только делают зимний вечер ещё уютнее и сказочнее.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дорога к Алте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тёмной дороге медленно едет машина, вокруг лежит снег, а над горизонтом дрожит яркая полоса сияния. Кажется, будто небо нарисовало для путника собственный приветственный знак.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картины северного сияния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люди в Норвегии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посёлки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Норвежцы живут и в больших городах, и в маленьких посёлках у воды. Дома здесь часто стоят недалеко от моря, леса или гор, поэтому природа всегда рядом.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движению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лыжи, велосипеды и рыбалка — обычные занятия для всей семьи. Многие любят проводить свободное время на свежем воздухе, даже если погода кажется прохладной.
</a:t>
            </a:r>
            <a:endParaRPr lang="en-US" sz="1180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ценят аккуратность, безопасность и уважение к общим правилам. Улицы, парки и набережные стараются содержать чистыми, чтобы людям было приятно гулять и отдыхать.
</a:t>
            </a:r>
            <a:endParaRPr lang="en-US" sz="1151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профессии по-прежнему важны: люди работают в рыболовстве, перевозках и на судах. Для многих жителей море — не только красивый вид, но и часть повседневной жизни.
</a:t>
            </a:r>
            <a:endParaRPr lang="en-US" sz="1189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фьорду, прогулка по тропе или выезд на лодке — привычный способ отдохнуть. Природа в Норвегии часто становится местом для спокойных семейных выходных.
</a:t>
            </a:r>
            <a:endParaRPr lang="en-US" sz="12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береговой дом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518049" y="169664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дома стали красить в красный, белый или жёлтый цвет, чтобы их было легче заметить в тумане, снегу и серой погоде.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19308" y="34608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времена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дома у берега строили из дерева, потому что этот материал был рядом и хорошо подходил для холодного климата.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819308" y="307526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жизнь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появились рыбацкие домики, лодки и небольшие причалы, которые помогали людям работать, хранить снасти и быстро выходить в море.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 и скалы
</a:t>
            </a:r>
            <a:pPr algn="ctr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Норвежские фьорды — это длинные морские заливы с очень крутыми берегами. Они выглядят как каменные коридоры, по которым вода спокойно уходит в глубину страны, а маленькие кораблики кажутся совсем крошечными.
</a:t>
            </a:r>
            <a:endParaRPr lang="en-US" sz="1144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и тундра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Норвегии можно увидеть оленей, которые свободно живут в тундре и на открытых просторах. Их силуэты особенно красиво смотрятся на фоне снега, низкого солнца и широкого неба.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Саамский узор и одежда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Саамы — коренной народ Севера — берегут свои традиции, яркую одежду и красивые орнаменты. В их вещах часто встречаются синие, красные и жёлтые детали, которые хорошо заметны даже на белом снегу.
</a:t>
            </a:r>
            <a:endParaRPr lang="en-US" sz="1214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природных символа страны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ледника к фьорду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ледник много времени назад сформировал глубокую морскую долину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83" y="1702770"/>
            <a:ext cx="198675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533" y="1713353"/>
            <a:ext cx="274200" cy="243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708" y="3237353"/>
            <a:ext cx="274200" cy="2437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49540"/>
            <a:ext cx="274200" cy="21936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любят заниматься в Норвегии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выбираются на тропы и в горы. Прогулка на свежем воздухе здесь — не редкость, а привычный способ провести выходной и увидеть красивые пейзажи.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лыжи особенно популярны: снег лежит долго, и к нему все успевают привыкнуть. Для многих это не спорт только для чемпионов, а весёлая семейная прогулка.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Рыбалка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Ловля рыбы важна и как работа, и как отдых. У моря, на озёрах и у фьордов люди часто выходят на воду с удочкой или сетью.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фьордам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кораблики и прогулочные суда помогают увидеть берега, водопады и скалы с воды. Так можно почувствовать, насколько фьорды огромны и красивы.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на велосипеде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люди садятся на велосипеды и отправляются к паркам, лесным дорожкам и набережным. Лето в Норвегии короткое, поэтому его стараются провести активно.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 — столица Норвегии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фьорда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 расположен у воды и рядом с лесами. Поэтому здесь легко увидеть, как городские улицы соседствуют с природой, а набережные становятся любимым местом для прогулок.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парки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есть музеи, зелёные парки и места для отдыха. Дети и взрослые могут узнать больше об истории страны, а потом просто посидеть на траве или у воды.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Осло много современных зданий, транспорта и деловых районов. Но даже в самом оживлённом месте жители не забывают о природе и стараются проводить время на свежем воздухе.
</a:t>
            </a:r>
            <a:endParaRPr lang="en-US" sz="1318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показывает, что в Норвегии можно жить в большом городе и всё равно быть близко к лесу, морю и фьордам. Это делает Осло особенно уютным и запоминающимся.
</a:t>
            </a:r>
            <a:endParaRPr lang="en-US" sz="13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Норвегия запоминается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06749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Фьорды, горы, водопады и снег сразу создают яркий образ страны. Пейзажи выглядят так необычно, что их трудно перепутать с любой другой северной страной.
</a:t>
            </a:r>
            <a:endParaRPr lang="en-US" sz="1282" dirty="0"/>
          </a:p>
        </p:txBody>
      </p:sp>
      <p:sp>
        <p:nvSpPr>
          <p:cNvPr id="10" name="Text 3"/>
          <p:cNvSpPr txBox="1"/>
          <p:nvPr/>
        </p:nvSpPr>
        <p:spPr>
          <a:xfrm>
            <a:off x="306749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легенды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троллях добавляют Норвегии немного волшебства. Когда слышишь такие сказки, кажется, что за ближайшей скалой действительно может кто-то спрятаться.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306749" y="4050913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напоминают о смелых мореплавателях, которые умели строить корабли и далеко путешествовать. Их история делает страну не только красивой, но и очень интересной.
</a:t>
            </a:r>
            <a:endParaRPr lang="en-US" sz="1248" dirty="0"/>
          </a:p>
        </p:txBody>
      </p:sp>
      <p:sp>
        <p:nvSpPr>
          <p:cNvPr id="12" name="Text 5"/>
          <p:cNvSpPr txBox="1"/>
          <p:nvPr/>
        </p:nvSpPr>
        <p:spPr>
          <a:xfrm>
            <a:off x="3012197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небе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выглядит как чудо, которое можно увидеть своими глазами. Зелёные и розовые полосы света легко остаются в памяти надолго.
</a:t>
            </a:r>
            <a:endParaRPr lang="en-US" sz="1282" dirty="0"/>
          </a:p>
        </p:txBody>
      </p:sp>
      <p:sp>
        <p:nvSpPr>
          <p:cNvPr id="13" name="Text 6"/>
          <p:cNvSpPr txBox="1"/>
          <p:nvPr/>
        </p:nvSpPr>
        <p:spPr>
          <a:xfrm>
            <a:off x="3012197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уют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 белые домики у воды создают тёплое настроение даже в холодную погоду. Они делают северный пейзаж не суровым, а по-своему дружелюбным.
</a:t>
            </a:r>
            <a:endParaRPr lang="en-US" sz="12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— страна, где природа и сказка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удивляет фьордами, северным сиянием, викингами и троллями из сказок. Здесь природа не просто фон, а часть жизни, памяти и доброго северного характера страны.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2026-05-26T09:28:49Z</dcterms:created>
  <dcterms:modified xsi:type="dcterms:W3CDTF">2026-05-26T09:28:49Z</dcterms:modified>
</cp:coreProperties>
</file>