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сообщества: ключевые понятия и современное значение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разнообразие и роль растительных сообществ в природе и влиянии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сообщества в биологической науке и человеческой деятельности
</a:t>
            </a:r>
            <a:endParaRPr lang="en-US" sz="1621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фитоценоза появилось в XX веке благодаря Йоганну Браун-Бланке. Русские учёные XIX–XX веков заложили основы изучения растительных сообществ. Сегодня используют экосистемный подход, спутниковую съёмку и полевые исследования для анализа изменений.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Фитоценоз — это комплекс различных видов растений, которые устойчиво растут и взаимодействуют на определённой территории, образуя взаимосвязанное сообщество.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растительном сообществе представлены виды с разными жизненными формами — деревья, кустарники, травы, мхи — что создаёт сложную структуру.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размеры фитоценоза зависят от влияния экологических факторов, обеспечивающих стабильность сообщества и его жизнеспособность.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Фитоценоз: что это такое?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и горизонтальная структура фитоценоза
</a:t>
            </a:r>
            <a:endParaRPr lang="en-US" sz="1929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растительном сообществе выделяются ярусы: верхний — деревья, средний — кустарники, нижний — травы и мхи, что обеспечивает эффективное использование ресурсов, таких как свет и вода.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ярусность создаёт сложное трёхмерное пространство, где каждое растение занимает свою экологическую нишу, обеспечивая богатство и устойчивость сообщества.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фитоценозов по среде обитания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сообщества представлены преимущественно хвойными и лиственными породами, растущими на влажных и плодородных почвах с умеренным климатом.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Луговые фитоценозы формируются на хорошо освещённых, открытых участках с богатой разнотравной растительностью, предпочитающей влажные и дренированные почвы.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сообщества характеризуются злаками и засухоустойчивыми травами, адаптированными к континентальному климату с малым количеством осадков.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и пустынные фитоценозы отличаются особыми почвенно-климатическими условиями, где преобладают водные растения или засухоустойчивые виды соответственно.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огромные территории Сибири и Дальнего Востока. Здесь доминируют ель и сосна — растения, приспособленные к холодным зимам и кислым почвам. Эти леса создают основу для многочисленных животных и регулируют климат региона.
</a:t>
            </a:r>
            <a:endParaRPr lang="en-US" sz="1005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леса тайги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района Подмосковья состоят из злаков и множества разнотравья. Они служат кормовой базой для сельскохозяйственных животных и обладают богатым видовым составом, что делает их важной частью экосистемы региона.
</a:t>
            </a:r>
            <a:endParaRPr lang="en-US" sz="101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лугов Поволжья
</a:t>
            </a:r>
            <a:endParaRPr lang="en-US" sz="1355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Волгоградской области покрыты типчаком и ковылём — травами, выносливыми к жаре и засухе. Эти растения поддерживают множество насекомых и птиц, формируя уникальные биогеоценозы юга России.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Просторы ковыльных степей
</a:t>
            </a:r>
            <a:endParaRPr lang="en-US" sz="1433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растительные сообщества России
</a:t>
            </a:r>
            <a:endParaRPr lang="en-US" sz="20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на лугу обеспечивает высокую устойчивость сообщества к изменениям среды и вредителям.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лугах встречается более 70 видов растений, что играет ключевую роль в сохранении баланса и взаимосвязей между организмами.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2021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показывают наибольшее разнообразие видов, что связано с их благоприятными условиями и разнообразием микроэкологий.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видов в основных типах фитоценозов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видовое разнообразие лугов способствует их быстрой адаптации и восстановлению после нарушений.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экологические исследования, 2023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регулирует фотосинтез и влияет на распределение растений по ярусам в сообществе, определяя их рост и развитие.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факторы, формирующие растительные сообщества
</a:t>
            </a:r>
            <a:endParaRPr lang="en-US" sz="1613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почвы и воздуха влияет на водный режим растений и определяет виды, способные успешно расти в конкретных условиях.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непосредственно воздействует на скорость физиологических процессов растений и их способность переносить климатические колебания.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почвы и её химические свойства влияют на доступность питательных веществ, что отражается на видовом составе и структуре фитоценоза.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между видами растений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сообществе конкурируют за необходимые ресурсы, такие как свет, вода и питательные вещества, что формирует устойчивые взаимоотношения и пространственное распределение.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сотрудничают: например, клевер обогащает почву азотом, способствуя росту соседних растений и поддерживая экологическое равновесие.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— это естественный процесс постепенного изменения растительных сообществ на определённой территории под влиянием климата, почвы и живых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начальных стадиях происходит зарастание открытых участков травами и кустарниками, которые со временем сменяются более сложными лесными сообществами.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факторы, такие как вырубка леса или пожары, также запускают сукцессии, меняя состав и структуру растительности в данной местности.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Сукцессия: смена растительных сообществ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сукцессии фитоценоза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смена растительных сообществ на примере формирования леса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сукцессий: первичная и вторичная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сукцессия развивается на новых или недавно образованных почвах, где растительность появляется впервые, например, на лавовых потоках или обнажённых скалах.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сукцессия происходит на местах, где была нарушена экосистема, но почва и семена частично сохранились, как после пожара или вырубки леса.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сукцессий приводят к формированию зрелых растительных сообществ, но время и начальные условия существенно различаются.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животные, такие как белки и птицы, разносят семена растений, помогая им заселять новые территории и обеспечивая генетическое разнообразие фитоценоза.
</a:t>
            </a:r>
            <a:endParaRPr lang="en-US" sz="1164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с помощью животных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Копытные животные поедают молодые побеги, что влияет на состав растительного сообщества, сдерживая распространение одних видов и поддерживая разнообразие других.
</a:t>
            </a:r>
            <a:endParaRPr lang="en-US" sz="115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копытных на растительность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например муравьи и пчёлы, способствуют опылению растений, обеспечивая их размножение и поддержание разнообразия цветковых видов в сообществе.
</a:t>
            </a:r>
            <a:endParaRPr lang="en-US" sz="1138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насекомых-опылителей
</a:t>
            </a:r>
            <a:endParaRPr lang="en-US" sz="143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их роль в фитоценозе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151751"/>
            <a:ext cx="4646100" cy="13673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типов фитоценозов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класса, 2021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характеристики три типичных фитоценозов России с учётом видового состава, структуры и устойчивости к воздействиям.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имеют наибольшее видовое разнообразие и быстро восстанавливаются, леса — сложную структуру и высокую устойчивость, степи устойчивы к засухам.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человека, включая вырубку лесов, осушение болот и сжигание трав, значительно меняет состав и структуру растительных сообществ.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чужеродных видов и возделывание монокультур уменьшает биоразнообразие, ослабляет естественные связи и ухудшает устойчивость фитоценозов.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приводят к деградации почв, сокращению площадей естественных местообитаний и ухудшению экологического баланса.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растительные сообщества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эффективных способов восстановления лесных сообществ является посадка молодых саженцев, что способствует ускорению формирования многослойной растительности и возвращению экосистемы.
</a:t>
            </a:r>
            <a:endParaRPr lang="en-US" sz="1195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молодых деревьев и лесовосстановление
</a:t>
            </a:r>
            <a:endParaRPr lang="en-US" sz="127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территорий и борьба с инвазивными растениями
</a:t>
            </a:r>
            <a:endParaRPr lang="en-US" sz="1006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сохраняют естественные сообщества, а контроль за сорняками и чужеродными видами помогает восстановить баланс и устойчивость фитоценозов.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нарушенных фитоценозов
</a:t>
            </a:r>
            <a:endParaRPr lang="en-US" sz="21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сообщества обеспечивают производство кислорода и поглощение углекислого газа, влияя на качество воздуха и климат в регионе.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создают среду обитания для множества животных, поддерживая биоразнообразие и устойчивость экосистемы.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Фитоценозы регулируют водный баланс и предотвращают эрозию почв, что имеет важное значение для сельского хозяйства и жизни человека.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и практическое значение фитоценозов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и охраны фитоценозов
</a:t>
            </a:r>
            <a:endParaRPr lang="en-US" sz="1957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Спутниковая съёмка позволяет мониторить большие территории, отслеживать динамику изменения растительных сообществ в реальном времени.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Биоиндикация использует определённые виды растений для оценки здоровья экосистем и выявления загрязнений или стрессовых факторов.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Автоматизированные станции собирают данные о погодных условиях, составе воздуха и почвы, помогая учёным прогнозировать изменения в фитоценозах.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сообщества — залог здоровья нашей планеты
</a:t>
            </a:r>
            <a:endParaRPr lang="en-US" sz="2035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Фитоценозы поддерживают экологическое равновесие, обеспечивают жизненно важные процессы и требуют бережного отношения для сохранения биоразнообразия и устойчивости природы в будущем.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2026-05-08T13:35:17Z</dcterms:created>
  <dcterms:modified xsi:type="dcterms:W3CDTF">2026-05-08T13:35:17Z</dcterms:modified>
</cp:coreProperties>
</file>