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жизни: основные понятия и роль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служат средой обитания для других, создавая уникальные экосистемы.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четыре среды: водную, воздушно-наземную, почвенную и организменную, где живые организмы сами становятся средой обитания. Их возникновение тесно связано с эволюцией и взаимосвязями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среды жизни биосферы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— это совокупность живых организмов, предоставляющих место жизни другим существам, например растения и животные выполняют эту роль одновременно.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среда отличается тем, что обитатели адаптируются и тесно взаимодействуют внутри хозяина, обеспечивая устойчивость экосистемы.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средам относятся как млекопитающие, так и микроскопические бактерии и грибы, обеспечивающие стабильные и защищённые условия обитания.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организменная среда?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организмов-хозяев в природе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как дом для множества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Стволы и листья деревьев становятся средой обитания для насекомых, лишайников и грибов. Они создают уникальные ниши, поддерживая биоразнообразие леса.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– живые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 другие млекопитающие являются хозяевами для множества паразитов и симбионтов, их кожа и внутренние органы создают микросреды с особыми условиями.
</a:t>
            </a:r>
            <a:endParaRPr lang="en-US" sz="1002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организменная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является сложной средой для микробов и бактерий, многие из которых влияют на здоровье, поддерживая иммунитет и пищеварение.
</a:t>
            </a:r>
            <a:endParaRPr lang="en-US" sz="11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разнообразна и включает множество взаимодействующих организмов с разными уровнями зависимости.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разные группы хозяев и сопутствующих им существ, демонстрируя разнообразие организменной среды.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организмов-хозяев и их обитателей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характеризуется тем, что один организм получает выгоду, нанося вред хозяину, ослабляя его и вызывая болезни.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взаимовыгодные отношения, в которых оба организма получают ресурсы или защиту, укрепляя связь и увеличивая шансы на выживание.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— когда один организм извлекает пользу, а хозяину это не приносит ни пользы, ни вреда, например, рыба-прилипала и акула.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внутри организменной среды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Паразиты: сущность и разнообразие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на теле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паразитируют на собаках и других млекопитающих, питаясь их кровью. Их укусы вызывают раздражение и могут передавать заболевания.
</a:t>
            </a:r>
            <a:endParaRPr lang="en-US" sz="1037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и его путь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паразит передаётся с укусом комара и размножается в крови человека, вызывая малярию — опасное заболевание с серьёзными последствиями.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Острицы — маленькие кишечные захватчики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Острицы живут в кишечнике человека, вызывая дискомфорт и зуд. Они распространяются через загрязнённые руки и пищу, что требует профилактики и лечения.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— союз гриба и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состоит из гриба, обеспечивающего защиту, и водоросли, производящей питательные вещества посредством фотосинтеза, что помогает им вместе выживать в суровых условиях.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бактерии в теле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 кишечнике человека помогают переваривать пищу и синтезировать витамины, оказывая значительное влияние на общее здоровье и иммунитет.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связи: примеры пользы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— когда один организм получает выгоду, а второй не испытывает ни вреда, ни пользы, например, грибы, растущие на коре деревьев без повреждения хозяина.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характеристики и примеры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Рыба-прилипала сопровождает акул, пользуясь защитой и питаясь остатками пищи хозяина, при этом не влияя на жизнь акулы.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на коже человека извлекают выгоду, не причиняя ему вреда, а иногда даже препятствуют размножению патогенных бактерий.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преобладает, часто влияя на численность и здоровье хозяев в различных экосистемах.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важность паразитизма как ключевого способа использования организмов как среды обитания.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взаимодействий в организменной среде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проникновения организмов в организменную среду
</a:t>
            </a:r>
            <a:endParaRPr lang="en-US" sz="2278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канал заражения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проникают в организм хозяина через употребление сырой или плохо термически обработанной пищи, например, овощей и мяса. В такой пище могут содержаться яйца гельминтов или личинки, способные развиваться внутри новых хозяев.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через укус и 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паразиты распространяются посредством насекомых-переносчиков, таких как комары. При укусе комар вводит в кровь хозяина возбудителей, например малярийного плазмодия. Кроме того, организм может заразиться через ранки или трещины на коже.
</a:t>
            </a:r>
            <a:endParaRPr lang="en-US" sz="9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паразитов обычно упрощены, с отсутствием многих органов и систем, что объясняет их специализацию на жизни в теле хозяина и снижает потребности в энергоресурсах.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крепления к тканям и органам паразиты используют присоски, крючья и клещни, позволяющие удерживаться и не быть выведенными из организма вместе с пищей или жидкостями.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покровы и хитиновый слой защищают паразитов от агрессивных условий внутри организма, таких как ферменты и иммунные реакции хозяина.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плодовитость, выражающаяся в отложении большого количества яиц, позволяет паразитам компенсировать снижение численности из-за защитных реакций хозяина и обеспечивать распространение.
</a:t>
            </a:r>
            <a:endParaRPr lang="en-US" sz="1163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паразитов к жизни внутри организма
</a:t>
            </a:r>
            <a:endParaRPr lang="en-US" sz="2564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как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хозяина распознает и уничтожает внедрившихся паразитов с помощью специализированных клеток и антител. Этот процесс обеспечивает важнейшую защиту от инфекций и предотвращает развитие болезни.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и химические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очищают друг друга от вредителей, а растения выделяют фитонциды — вещества с антимикробной активностью. Такое поведение и химическая защита снижают риск заражения и способствуют поддержанию здоровья вида.
</a:t>
            </a:r>
            <a:endParaRPr lang="en-US" sz="972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организмов-хозяев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передачи паразита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вызывают ряд заболеваний, ослабляют иммунитет хозяина, что снижает его жизненные показатели и может привести к значительным потерям в популяциях.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участвуют в пищевых цепях, обеспечивая питание для других организмов, а также влияют на эволюционное развитие видов через естественный отбор.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Регулируя численность популяций, паразиты способствуют экологическому балансу и предотвращают чрезмерное размножение отдельных видов в экосистеме.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паразитов на здоровье и природу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Сапрофиты: питание мертвыми организмами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сапрофитов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Сапрофиты разлагают мертвые органические остатки, превращая их в доступные питательные вещества для почвы. Они играют ключевую роль в круговороте веществ и поддержании плодородия экосистем.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сапрофитов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 почвенные бактерии — яркие представители сапрофитов. Они расщепляют сложные органические соединения в листьях, древесине и мертвых организмах, способствуя разрушению и утилизации органики.
</a:t>
            </a:r>
            <a:endParaRPr lang="en-US" sz="9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сред обитания и характерных для них организмов.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отличается большей постоянностью условий и изоляцией по сравнению с водной и почвенной средами.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 обитания организмов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способствует сохранению и увеличению биологического разнообразия за счет формирования сложных взаимосвязей между видами.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условия для появления новых форм жизни и эволюционного развития за счет тесных контактов и обмена веществ между организмами.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организменной среде происходит самоочищение экосистем и формирование устойчивых природных сообществ с сохранением баланса.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организменной среды для биосферы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 симбионты в жизни человека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кишечных глистов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глисты могут вызывать заболевания, снижать усвоение питательных веществ и ослаблять иммунную систему человека, что требует своевременной диагностики и лечения.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полезных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 кишечнике участвуют в синтезе витаминов и поддерживают пищеварение, что важно для здоровья и нормального функционирования организма.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клещи на коже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клещи живут на поверхности кожи человека, обычно не вызывая вреда, но при ослаблении иммунитета могут провоцировать дерматологические проблемы.
</a:t>
            </a:r>
            <a:endParaRPr lang="en-US" sz="9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организменной среды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организменной среды необходимо для охраны природы и здоровья человека. Изучение этих связей помогает предотвращать заболевания и сохранять биологическое разнообразие.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2026-05-08T09:52:54Z</dcterms:created>
  <dcterms:modified xsi:type="dcterms:W3CDTF">2026-05-08T09:52:54Z</dcterms:modified>
</cp:coreProperties>
</file>