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европейцев в Азии, Африке и Америке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перестроила мир через завоевания, торговлю и подчинение.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Европа вышла в океан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Европейцев в море толкали спрос на пряности, золото и серебро, а также поиск обходных путей в Азию. Новые суда, карты и централизация власти сделали дальние экспедиции возможными и выгодными для государств и купцов.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колониальные державы: Испания и Португалия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рано создала сеть опорных пунктов вдоль берегов Африки и Азии, контролируя морские маршруты, торговлю специями и движение товаров между портами без сплошного завоевания внутренних земель.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завоевания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после плаваний Колумба подчинила Карибский бассейн, а затем крупные государства Мексики и Андских земель, опираясь на военную силу, союзы с местными противниками и захват богатых центров.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Дележ сфер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Тордесильяс 1494 года стал ранней попыткой разделить мир между двумя коронами и показал, что колониальная экспансия сразу приобрела не только военный, но и дипломатический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передел заморских территорий к XIX веку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колониальные владения распределялись крайне неравномерно: крупнейшие империи владели несопоставимо большими пространствами, чем небольшие европейские государства.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Британской империи и заметный разрыв между лидерами и остальными державами.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колониальных владений европейских держав к концу XIX века, на основе общеизвестных сводных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Конкиста в Америке и разрушение империй ацтеков и инков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превосходство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отряды использовали огнестрельное оружие, лошадей и дисциплину, которые создавали психологическое и тактическое преимущество в столкновениях с армиями ацтеков и инков.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Завоеватели не действовали в одиночку: они опирались на союзников среди народов, недовольных властью ацтеков или инков, и превращали внутренние конфликты в инструмент покорения больших держав.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столиц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1521 году пал Теночтитлан, а в 1533 году был захвачен Куско; эти события открыли путь к созданию колониальных вице-королевств и изменили политическую карту континента.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 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разрушительной стала оспа: болезни, принесённые европейцами, распространялись быстрее армий и подрывали численность, организацию и хозяйственную устойчивость коренного населения.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Энкомьенда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энкомьенды закрепляла труд и землю в пользу колонизаторов, делая эксплуатацию коренного населения частью официального порядка и источником богатства для испанской администрации.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70–90%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именно настолько сократилось коренное население в XVI веке.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демографического падения коренного населения Америки в XVI веке, обобщения в учебной и научно-популярной историографии
</a:t>
            </a:r>
            <a:endParaRPr lang="en-US" sz="701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удар нанесли завезённые болезни, но смертность усилили принудительный труд, переселения и разрушение традиционного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колониальные модели в Америке, Африке и Азии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способы контроля отличались, но цель оставалась общей: извлечение прибыли и укрепление власти метрополий.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подчинялась напрямую, Африка чаще обслуживала торговлю людьми и сырьём, а Азия — контроль над портами и выгодными рынками.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исторический обзор колониальных систем в Америке, Африке и Азии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колониальная система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формирования колониального контроля в XVI–XIX веках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71" y="1692150"/>
            <a:ext cx="3564609" cy="310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работорговля и плантационная экономика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насильственный вывоз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работорговля превратила миллионы африканцев в товар, который перевозили через океан в тяжёлых условиях, с огромной смертностью и разрушением семей и общин.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Плантационный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Рабский труд обеспечивал работу сахарных, хлопковых и табачных плантаций, где производство было ориентировано на экспорт и приносило выгоду владельцам земли и торговым домам.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поставляла в Африку товары и оружие, оттуда вывозили людей, а из Америки в Европу шли сырьё и колониальные продукты — так выстраивался замкнутый прибыльный цикл.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центры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этой системы укрепляли Ливерпуль, Бристоль, Нант и Амстердам, превращая морскую торговлю в важный источник роста для европейских портов и банков.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спад атлантической работорговли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 только динамику перевозок, но и смену центров торговли людьми: к XVIII веку ведущую роль получили крупные морские державы.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 XVIII век, а затем начинается спад; решающим фактором стало правовое ограничение работорговли и международное давление.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Trans-Atlantic Slave Trade Database и исторические обобщения по отмене работорговли после 1807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в Африке: от прибрежной торговли к захвату внутренних территорий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опорные пункты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ранний период европейцы закреплялись прежде всего на побережье: строили форт, склад и факторию, чтобы контролировать торговлю золотом, слоновой костью и рабами, не проникая далеко в глубь континента.
</a:t>
            </a:r>
            <a:endParaRPr lang="en-US" sz="1263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«Гонка за Африку»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соперничество держав резко усилилось: Британия, Франция, Германия, Бельгия, Португалия и Италия начали стремительно занимать внутренние территории, прокладывая границы без учета местных обществ.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1884–1885 годов установила принципы уведомления и фактического занятия территорий, что придало захвату Африки международную легитимацию и ускорило колониальный раздел континента.
</a:t>
            </a:r>
            <a:endParaRPr lang="en-US" sz="12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Ост-Индская компания как инструмент империи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1600: начало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Ост-Индская компания была создана как торговое объединение для работы с Азией. Сначала ее интересовали пряности и прибыльные порты, а не прямое управление территориями.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укрепление позиций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открывала фактории, заключала соглашения с местными правителями и постепенно обзаводилась вооруженной охраной. Торговля все чаще сопровождалась политическим влиянием и вмешательством в региональные конфликты.
</a:t>
            </a:r>
            <a:endParaRPr lang="en-US" sz="997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1757: битва при Плесси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при Плесси британцы получили решающее преимущество в Бенгалии. С этого момента компания стала не только торговой, но и военной силой, способной управлять большими территориями.
</a:t>
            </a:r>
            <a:endParaRPr lang="en-US" sz="1087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собирала налоги, контролировала армию и использовала Индию как источник сырья и рынок сбыта. Ее власть стала основой британского колониального господства на субконтиненте.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европейского владычества в Азии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европейские державы выстраивали контроль вокруг ключевых товаров, налогов и морских путей, а не только вокруг формального владения территорией.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метрополии стремились контролировать прибыльные товары, порты и торговые маршруты, превращая азиатские территории в источник дохода и стратегического преимущества.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истории колониализма XVI–XIX вв.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экономика: сырье, рынки и инфраструктура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для метрополий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поставляли в Европу сахар, хлопок, чай, кофе, каучук и металлы. Экономика строилась так, чтобы сырье быстро уходило в порты, а переработка и прибыль оставались в метрополиях.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колониях хозяйство сводилось к одной-двум экспортным культурам. Такая специализация делала регионы уязвимыми к неурожаям и колебаниям мировых цен, усиливая зависимость от внешнего рынка.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под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порты и телеграф прокладывались не ради равномерного развития, а для ускорения вывоза ресурсов и управления территорией. Инфраструктура служила прежде всего интересам колониальной администрации.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капитал и прибыль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опиралась на чужие инвестиции, торговые монополии и принудительные формы труда. Основные доходы концентрировались в Европе, тогда как колонии не получали сопоставимого социального и промышленного эффекта.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выигрывал от колониальной торговли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строились дороги и порты, условия обмена оставались неравными: колонии производили дешевое сырье, а готовые товары и основная прибыль концентрировались в Европе.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устойчивый разрыв в выгоде: метрополии извлекали максимальный доход из всех каналов торговли, а колонии получали лишь ограниченную часть создаваемой стоимости.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колониальной экономики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колониальному господству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заметной формой сопротивления становились восстания против захвата земли, налогов и принудительного труда. Их участники нередко объединяли местные общины, армии правителей и недовольных крестьян.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1857 года показало, что даже колониальная армия могла стать источником широкого протеста. Оно объединило военные, религиозные и социальные причины недовольства британским господством.
</a:t>
            </a:r>
            <a:endParaRPr lang="en-US" sz="1063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общества не только воевали, но и вели переговоры, создавали союзы и сохраняли автономию там, где это было возможно. Сопротивление продолжалось и после формального закрепления колониальных границ.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Латинской Америке, Азии и Африке борьба против колониализма постепенно приобретала национальный характер. Она опиралась на идею политической самостоятельности и право народов самим определять свое будущее.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колониализм менял культуру и знания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язык и церковь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открывали школы, распространяли европейские языки и поддерживали миссионерство, рассчитывая укрепить свое влияние. Для многих обществ это означало доступ к новым формам образования, но одновременно — вытеснение местных традиций и религиозных практик.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печать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печатные издания и административные документы помогали европейцам описывать и контролировать колонии. Через них навязывалось новое представление о пространстве, власти и «правильном» устройстве общества, удобное для колониального управления.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колониальная наука пыталась оправдать господство европейцев через расовые классификации и псевдонаучные схемы. Эти идеи придавали насилию видимость законности и надолго закрепляли представление о неравенстве народов.
</a:t>
            </a:r>
            <a:endParaRPr lang="en-US" sz="10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деколонизации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кризисы империй и рост национальных движений постепенно привели к распаду колониальных систем.
</a:t>
            </a:r>
            <a:endParaRPr lang="en-US" sz="10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наследие колониальной экспансии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закрепила различия между индустриальными центрами и сырьевыми перифериями. Многие бывшие колонии и сегодня зависят от экспорта нескольких товаров и внешних рынков.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проведенные без учета этнического и исторического состава населения, стали источником споров и вооруженных конфликтов. Их последствия ощущаются в политике многих стран до сих пор.
</a:t>
            </a:r>
            <a:endParaRPr lang="en-US" sz="1107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 иерархии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строился на принуждении, расовой иерархии и ограничении прав местного населения. Эти практики сформировали устойчивые социальные различия, преодоление которых потребовало долгой борьбы.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колониальная эпоха связала разные регионы мира в единую экономическую систему. Однако эти связи были асимметричными: выгоды распределялись крайне неравно, а зависимость усиливалась.
</a:t>
            </a:r>
            <a:endParaRPr lang="en-US" sz="10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Глобализация, построенная на подчинении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связала континенты в единый мировой рынок, но сделала это через насилие, принудительный труд и неравенство. Понимание этого прошлого помогает критически оценивать современную глобализацию и ее 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2026-06-01T06:12:32Z</dcterms:created>
  <dcterms:modified xsi:type="dcterms:W3CDTF">2026-06-01T06:12:32Z</dcterms:modified>
</cp:coreProperties>
</file>