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дома и за границей: основные темы и цели раздела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жизнь и культурные различия между родиной и зарубежьем.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чужбина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миграция растёт: 281 миллион международных мигрантов в 2020 году. Глобализация усиливает культурный обмен, а дом становится символом идентичности и поддержки на фоне социальных перемен.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Многогранное значение дома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— это пространство безопасности и источник семейных традиций, формирующих чувство принадлежности и стабильности человека.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дома отличается по странам: от связи с родом и социальным статусом до выражения индивидуальных ценностей и личной свободы.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Поколенческие различия отражают изменения в отношении к дому, где молодёжь стремится к самостоятельности и новым формам жилья.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семейные обеды, особенно по воскресеньям, укрепляют семейные связи и традиции в российской культуре.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Празднование Нового года и Масленицы является важной частью национальных обрядов, объединяющих поколения.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преимущественно живут в многоэтажках, где поддержка старших родственников играет значимую роль в быту.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взаимопомощи, уважения к старшим и гостеприимства сохраняются как основные элементы семейной жизни.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российского быта и традиций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Жилищные различия в РФ и США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распространены многоэтажки, в США — индивидуальные дома с большим личным пространством. Западные жилища часто оснащены современной техникой, упрощающей домашний быт.
</a:t>
            </a:r>
            <a:endParaRPr lang="en-US" sz="995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свободное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традиционные домашние обеды – норма, а на Западе популярны быстрые перекусы и питание вне дома. Западная молодежь ценит личное пространство и активности вне дома.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 и 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важна поддержка старших, в западных странах подростков поощряют к самостоятельности и ответственности с ранних лет.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бытовых особенностей: Россия и Запад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095" y="1935209"/>
            <a:ext cx="475243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домашнего быта: Россия, США, Япония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особенности жилья, семейной структуры, повседневных ритуалов и стиля питания в трёх странах.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ориентирована на семейное единство, США — на индивидуальность, Япония подчёркивает коллективизм.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Социологические исследования жилищных и семейных традиций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экогородов и технологичные квартиры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урбанистические проекты предлагают малогабаритные квартиры с умными системами, способствующими экономии ресурсов и повышению качества жизни.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на жильё в мегаполисах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Москве, Лондоне и Нью-Йорке цены на недвижимость выросли за два десятилетия, затрудняя молодёжи покупку жилья. Многие предпочитают аренду компактных студий.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Жилищный рынок и тенденции среди молодежи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преимущества путешествий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Обмены и поездки расширяют знания, способствуют практическому изучению языков и новым академическим достижениям.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Межкультурная толерантность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позволяют лучше понимать и уважать другие культуры, снижая стереотипы и предрассудки.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иностранных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языковую среду улучшает навыки общения и понимания, что полезно для учебы и работы.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формируют умение адаптироваться к новым условиям и быстро находить общий язык с разными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за границей: перспективы и вызовы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обмена, такие как Erasmus и AFS, развивают самостоятельность и межкультурные навыки. Это расширяет кругозор и способствует профессиональному росту.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включают языковой барьер и адаптацию к иной образовательной системе, а также необходимость социальной интеграции в новом сообществе.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Миграция: причины и влияние на семьи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работы за границей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влечёт за собой изменение структуры семей, так как взрослые уезжают на работу в другие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миграция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выбирают зарубежные университеты для получения знаний и карьерных возможностей.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изменения и двойная идентичность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мигрантов часто формируют двойную идентичность, сохраняя родной язык и традиции вместе с интеграцией в новую культуру.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Воссоединение семей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способствуют объединению родственников на новом месте проживания, поддерживая родственные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международной мобильности: статистика миграции 2000–2020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Молодёжная миграция в возрастной группе 18–35 лет стабильно растёт, особенно в европейских и североамериканских странах.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международной мобильности отражает растущее значение миграции для образования, работы и межкультурного взаимодействия.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Отчёт по мировым миграционным трендам, 2021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английского и местных языков способствует эффективной коммуникации и лучшему пониманию культуры страны пребывания, что значительно ускоряет процесс адаптации.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студенческих организациях и волонтёрских сообществах позволяет создать сеть поддержки и облегчает интеграцию в новое социальное окружение.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адаптации к жизни за рубежом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характеризуется чувством одиночества и затруднениями в восприятии новой культурной среды, что приводит к эмоциональному дискомфорту и ностальгии.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соотечественников и активное знакомство с местными традициями помогают снизить стресс и адаптироваться к особенностям повседневной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погружение в культуру новой страны способствует развитию психологической гибкости и навыков межкультурного взаимодействия.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шок: симптомы и пути преодоления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Топ-направления миграции среди молодежи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мотивами выбора страны остаются высокий уровень жизни и перспективы карьерного роста в данных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всё чаще выбирает страны с развитыми образовательными системами и привлекательными экономическими возможностями.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МИСиС, Аналитика миграционных потоков,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студентов считают знание английского ключевым фактором успешной социализации за границей.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образовательных программ, 2023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опрошенных студентов отмечают, что владение английским облегчает не только учёбу, но и повседневное общение в новой стране.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подготовки к жизни и учебе за границей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последовательных шагов успешной адаптации и организации жизни за рубежом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Ложное представление о лёгкости жизни и отсутствии сложностей создаёт недооценку необходимости адаптации и подготовки к новым требованиям окружающей среды.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истории и критический анализ информации помогают развеять мифы и сформировать обоснованные ожидания для успешного проживания за рубежом.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о жизни за границей: разрушение мифов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культурного обмена и совместных проектов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кругозора способствует формированию гибкого мышления и толерантного отношения к различиям между людьми.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помогают укреплять международные связи и обмениваться опытом в научной и творческой сферах.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инициативы создают платформы для развития социального капитала и профессиональных связей.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улучшается взаимопонимание, что способствует гармоничному сосуществованию разных культур в глобальном мире.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Перспективы: мобильность, цифровизация и смешанные идентичности
</a:t>
            </a:r>
            <a:endParaRPr lang="en-US" sz="2962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Онлайн-образование открывает доступ к международным знаниям без необходимости физического переезда, расширяя возможности молодёжи.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двуязычных и мультикультурных идентичностей отражает эволюцию восприятия своей принадлежности в глобальном контексте.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поддерживают связи с родиной, облегчая адаптацию и создавая новые профессиональные и личные возможности.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Гибкость, открытость и саморазвитие — базовые навыки успешной молодёжи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глобальным изменениям требует критического мышления, готовности учиться у разных культур и постоянного личностного роста для достижения успеха в современном мире.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2026-05-07T22:42:10Z</dcterms:created>
  <dcterms:modified xsi:type="dcterms:W3CDTF">2026-05-07T22:42:10Z</dcterms:modified>
</cp:coreProperties>
</file>