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Р. Рождественский и стихотворение «На земле хороших людей немало...»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доброте, дружбе и людях, которым хочется доверять.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Рождественский: поэт добрых слов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Иванович Рождественский писал стихи и песни, которые легко запоминаются. Его строки просты, но в них много тепла, внимания к человеку и веры в доброту.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 стихотворение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напоминает, что хорошие люди есть всегда, даже если сначала их не замечаешь. Он учит смотреть на окружающих внимательнее и видеть в них не только дела, но и добрые сердца.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вокруг нас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доверяет миру и замечает доброту в обычных людях. Так возникает ощущение, что хорошие поступки живут рядом — в семье, школе, во дворе и среди друзей.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рядом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произведения — доброта, которая согревает человека. Она помогает жить без лишней грубости, делает общение мягче и показывает, что мир становится лучше от хороших поступков.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мысль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добро связано с готовностью поддержать другого человека. Это не громкие слова, а простое человеческое участие, которое делает жизнь спокойнее, светлее и дружелюбнее.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 участие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земли и большого мира людей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создаёт образ тёплого и спокойного пространства. В нём важны доверие, участие и надежда. Такой образ помогает понять, что добро можно встретить в самой обычной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мир вокруг человека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«земля» в стихотворении звучит широко, как название всего мира. Это большой общий дом, где живут разные люди и каждому нужна поддержка хотя бы иногда.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как общий дом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Добрых и хороших людей много, и они не обязаны совершать подвиги. Чаще всего их сила видна в простых, ежедневных поступках.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Добро проявляется в правде, помощи, внимании к другим и умении быть рядом. Именно такие дела делают отношения в семье и классе крепче.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Маленькие добрые поступки складываются в большое общее дело. Из них рождаются дружба, согласие и более тёплый мир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75" y="1848813"/>
            <a:ext cx="279600" cy="27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469" y="1848813"/>
            <a:ext cx="279600" cy="279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4463" y="1864347"/>
            <a:ext cx="279600" cy="2485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88956" y="3434723"/>
            <a:ext cx="279600" cy="22368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59425" y="3406763"/>
            <a:ext cx="244650" cy="2796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ценятся в стихотворении
</a:t>
            </a:r>
            <a:endParaRPr lang="en-US" sz="3000" dirty="0"/>
          </a:p>
        </p:txBody>
      </p:sp>
      <p:sp>
        <p:nvSpPr>
          <p:cNvPr id="20" name="Text 2"/>
          <p:cNvSpPr txBox="1"/>
          <p:nvPr/>
        </p:nvSpPr>
        <p:spPr>
          <a:xfrm>
            <a:off x="448625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доброта показана как тихая и естественная сила. Она не требует похвалы, но делает людей ближе друг к другу и помогает чувствовать себя увереннее.
</a:t>
            </a:r>
            <a:endParaRPr lang="en-US" sz="1000" dirty="0"/>
          </a:p>
        </p:txBody>
      </p:sp>
      <p:sp>
        <p:nvSpPr>
          <p:cNvPr id="21" name="Text 3"/>
          <p:cNvSpPr txBox="1"/>
          <p:nvPr/>
        </p:nvSpPr>
        <p:spPr>
          <a:xfrm>
            <a:off x="936200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3301619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ценит честного человека, который не притворяется и не говорит лишнего. Честность делает отношения надёжными и помогает избегать ссор и недоразумений.
</a:t>
            </a:r>
            <a:endParaRPr lang="en-US" sz="1000" dirty="0"/>
          </a:p>
        </p:txBody>
      </p:sp>
      <p:sp>
        <p:nvSpPr>
          <p:cNvPr id="23" name="Text 5"/>
          <p:cNvSpPr txBox="1"/>
          <p:nvPr/>
        </p:nvSpPr>
        <p:spPr>
          <a:xfrm>
            <a:off x="3789194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6154613" y="223121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замечать другого человека очень важно. Внимательный человек видит, когда кому-то грустно, и способен вовремя поддержать словом или делом.
</a:t>
            </a:r>
            <a:endParaRPr lang="en-US" sz="1000" dirty="0"/>
          </a:p>
        </p:txBody>
      </p:sp>
      <p:sp>
        <p:nvSpPr>
          <p:cNvPr id="25" name="Text 7"/>
          <p:cNvSpPr txBox="1"/>
          <p:nvPr/>
        </p:nvSpPr>
        <p:spPr>
          <a:xfrm>
            <a:off x="6642188" y="181671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Внимательность
</a:t>
            </a:r>
            <a:endParaRPr lang="en-US" sz="1200" dirty="0"/>
          </a:p>
        </p:txBody>
      </p:sp>
      <p:sp>
        <p:nvSpPr>
          <p:cNvPr id="26" name="Text 8"/>
          <p:cNvSpPr txBox="1"/>
          <p:nvPr/>
        </p:nvSpPr>
        <p:spPr>
          <a:xfrm>
            <a:off x="1829106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стихотворении выглядит простой и спокойной. Это не героический жест, а обычное доброе дело, которое может сильно улучшить настроение и день другого человека.
</a:t>
            </a:r>
            <a:endParaRPr lang="en-US" sz="1000" dirty="0"/>
          </a:p>
        </p:txBody>
      </p:sp>
      <p:sp>
        <p:nvSpPr>
          <p:cNvPr id="27" name="Text 9"/>
          <p:cNvSpPr txBox="1"/>
          <p:nvPr/>
        </p:nvSpPr>
        <p:spPr>
          <a:xfrm>
            <a:off x="2316681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помочь
</a:t>
            </a:r>
            <a:endParaRPr lang="en-US" sz="1200" dirty="0"/>
          </a:p>
        </p:txBody>
      </p:sp>
      <p:sp>
        <p:nvSpPr>
          <p:cNvPr id="28" name="Text 10"/>
          <p:cNvSpPr txBox="1"/>
          <p:nvPr/>
        </p:nvSpPr>
        <p:spPr>
          <a:xfrm>
            <a:off x="4682100" y="3789168"/>
            <a:ext cx="26286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человек не хвалится своими поступками. Он просто делает нужное и полезное, не ожидая награды, и именно поэтому вызывает уважение.
</a:t>
            </a:r>
            <a:endParaRPr lang="en-US" sz="1000" dirty="0"/>
          </a:p>
        </p:txBody>
      </p:sp>
      <p:sp>
        <p:nvSpPr>
          <p:cNvPr id="29" name="Text 11"/>
          <p:cNvSpPr txBox="1"/>
          <p:nvPr/>
        </p:nvSpPr>
        <p:spPr>
          <a:xfrm>
            <a:off x="5169675" y="3374668"/>
            <a:ext cx="21411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стихотворения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Интонация звучит спокойно и уверенно. В строках нет тревоги: поэт будто беседует с читателем и мягко убеждает его, что добро вокруг действительно существует.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Тон произведения тёплый и дружелюбный. Он создаёт ощущение светлого разговора о людях, которым можно доверять, и оставляет после чтения приятное спокойствие.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понять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 размеру строки помогают читать без усталости. Мысль звучит чётко и легко, как спокойный разговор о добрых людях.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видна сразу: хороших людей на земле много. Благодаря этому стихотворение легко запоминается и подходит для чтения в 2 классе.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идея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ясной лексикой, знакомой младшему школьнику. Сложных выражений в нём почти нет, поэтому смысл быстро становится понятным.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показывает добрых людей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Рождественский не перечисляет имена, а создаёт общий образ хороших людей. Поэтому читатель легко узнаёт в нём тех, кто рядом каждый день.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Это могут быть мама, учитель, сосед, дедушка или друг по парте. Их доброта заметна в заботе, терпении и спокойной поддержке, а не в громких словах.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Такой приём делает стихотворение близким и понятным. Добрые люди становятся не далёкими героями, а обычными, но очень важными спутниками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читатель после чтения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 стихотворения остаётся светлое чувство доверия и спокойствия. Кажется, что вокруг действительно много хороших людей, а мир не такой уж суровый.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Текст побуждает самому быть вежливым, честным и внимательным. Для младшего школьника это особенно важно: рядом есть люди, на которых можно опереться.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88981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72981"/>
            <a:ext cx="360000" cy="32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жизнью школьника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Одноклассник, который делится карандашом или тетрадью, показывает простую доброту. Такие маленькие жесты помогают почувствовать поддержку и напоминают, что хорошие люди рядом каждый учебный день.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в классе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который терпеливо объясняет трудное задание, помогает не только учиться, но и не сдаваться. В такой поддержке видно уважение к ребёнку и настоящее внимание.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рядом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Друг, который утешает после ошибки или плохой оценки, показывает, что доброта бывает тихой. Она не шумит, зато делает день спокойнее и возвращает уверенность.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после неудачи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или папа, собирающие портфель и напоминающие о важном, тоже делают добро. В семье ребёнок особенно ясно видит заботу, терпение и спокойную готовность помочь.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текста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написано простыми словами, поэтому смысл сразу понятен даже младшему школьнику. Короткие фразы звучат ясно и спокойно, без лишней сложности.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ритм делает стихотворение плавным и удобным для чтения вслух. Оно звучит как тёплый разговор, а не как строгий урок.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важен повтор основной мысли о том, что хороших людей много. Он помогает запомнить содержание и усиливает уверенный, доброжелательный тон произведения.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 помогает сосредоточиться на главной мысли. Каждое слово работает на общий смысл, поэтому текст легко читать, понимать и пересказывать.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светлое и спокойное. В нём чувствуется доверие к людям и тихая радость от мысли, что доброта существует не только в мечтах, но и рядом с нами.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не пугает и не печалит. Оно оставляет ощущение тепла, как будто кто-то добрый тихо сказал важные слова и сразу стало чуть уютнее.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и образы особенно важны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значимы слова, связанные с добром, людьми и землёй. Они создают широкий образ мира, где каждый человек нужен и важен.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стихотворении не вычурные, а очень близкие к жизни. Благодаря этому доброта воспринимается как обычное, но самое ценное свойство человека.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ясные выражения помогают увидеть главную мысль без трудных объяснений. Даже младший школьник легко понимает, что речь идёт о человеческом участии.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411925"/>
            <a:ext cx="360000" cy="28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075" y="3375925"/>
            <a:ext cx="34875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стихотворение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внимательнее смотреть на людей вокруг. Тогда можно увидеть, как много добрых дел совершается каждый день, даже если они совсем небольшие.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добро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тоже имеют силу. Вежливое обращение, поддержка и честный разговор делают отношения теплее и помогают не ссориться по пустякам.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по-доброму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напоминает: доброта начинается с себя. Если стараться быть внимательным и честным, вокруг постепенно становится спокойнее и дружелюбнее.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Становиться лучше самому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показывает, что помощь не обязана быть громкой. Иногда достаточно подать руку, объяснить, поделиться или просто побыть рядом в трудную минуту.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без лишних слов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400" y="2574987"/>
            <a:ext cx="8426700" cy="220542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700" y="360000"/>
            <a:ext cx="84267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сегодня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932075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людям по-прежнему нужны внимание и поддержка. В школе, дома и во дворе добрые поступки помогают решать споры спокойнее и не обижать друг друга.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264700" y="1392351"/>
            <a:ext cx="3518700" cy="10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 особенно важно, потому что привычка быть добрым формируется рано. Если человек учится замечать чужие чувства, ему легче жить в дружбе и согласии.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200" y="360000"/>
            <a:ext cx="27171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 поэта и читателя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313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46300" y="11615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поэт, и читатель хотят видеть вокруг не равнодушие, а участие. Оба чувствуют, что добрые люди делают мир спокойнее и светлее.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6300" y="8678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Вера в добро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946300" y="24611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Рождественский берёт темы из обычной жизни, понятной ребёнку. Школьник узнаёт в стихотворении знакомые ситуации, поэтому текст кажется близким и честным.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6300" y="21674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Наблюдение за жизнью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946300" y="3760750"/>
            <a:ext cx="47709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читатель приходят к одной мысли: человек может делать мир лучше своими словами и поступками. В этом и возникает настоящее понимание.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946300" y="3467050"/>
            <a:ext cx="4770900" cy="2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Общий вывод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 о стихотворении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короткое стихотворение говорит о большой теме просто и ясно. В нём нет лишних украшений, зато есть искренность и доверие к человеку.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звучит убедительно: хорошие люди не редкость. Их видно по вниманию, честности, участию и готовности помочь, даже если это совсем маленькое дело.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особенно ценно для младших школьников. Оно учит видеть добро вокруг и понимать, что тёплое отношение к людям начинается с каждого из нас.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образы после чтения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 мальчика сломался карандаш, и сосед по парте сразу поделился своим. Рисунок был спасён, а вместе с ним и настроение. Такая маленькая помощь выглядит просто, но именно из неё и вырастает доверие между детьми.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Карандаш, который спас рисунок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расстроилась из-за ошибки у доски, но подруга тихо сказала: «Ничего, в следующий раз получится». От этих слов стало легче, как будто тучи немного разошлись. В стихотворении именно такие минуты делают мир теплее и дружелюбнее.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после неудачи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рядом с нами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Рождественского напоминает: хорошие люди есть вокруг, и их доброта делает жизнь светлее. Стоит только внимательнее смотреть, помогать другим и самому каждый день делать добрые дела.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2026-05-24T08:29:06Z</dcterms:created>
  <dcterms:modified xsi:type="dcterms:W3CDTF">2026-05-24T08:29:06Z</dcterms:modified>
</cp:coreProperties>
</file>