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выросла свыше 70 лет благодаря науке, медицине и образу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жизни: современное значение и главные факторы
</a:t>
            </a:r>
            <a:endParaRPr lang="en-US" sz="287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средняя продолжительность жизни была около 35-45 лет из-за инфекционных болезней и высокой детской смертности. Между тем XXI век принес улучшения благодаря вакцинации, гигиене и питанию, что изменило отношение к старению и качеству жизни пожилых.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долголетие: от прошлого к настоящему
</a:t>
            </a:r>
            <a:endParaRPr lang="en-US" sz="2514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и наследственности в определении жизненного пути
</a:t>
            </a:r>
            <a:endParaRPr lang="en-US" sz="19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ответственна за 20-30% вариаций продолжительности жизни, подтверждая склонность к долголетию внутри некоторых семей. Исследования показывают, что гены играют важную, но не единственную роль.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анализы, включая изучение семьи Кальмент, выявляют гены, способствующие долгой жизни. Современные генетические исследования помогают понять биологические механизмы защиты и старения.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диета и её преимущества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питание снижает риск сердечно-сосудистых заболеваний и диабета на 30%. Акцент делается на оливковом масле, рыбе и овощах, что способствует поддержанию здоровья и энергии.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постоянных привычек в питании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соблюдение сбалансированной диеты эффективнее кратковременных диет. Постоянство в потреблении полезных продуктов формирует устойчивое здоровье и замедляет процессы старения.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чрезмерных ограничений и их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ограничительные диеты нередко приводят к дефицитам питательных веществ и стрессу организма. Умеренность и разнообразие питания обеспечивают гармоничное функционирование систем организма.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питания для продления жизни
</a:t>
            </a:r>
            <a:endParaRPr lang="en-US" sz="2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активность: основные аргументы «за»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умеренные тренировки уменьшают риск смертности от хронических заболеваний на 20-40%, укрепляя здоровье и организм в целом.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стабилизирует кровяное давление и улучшает работу сердечно-сосудистой и дыхательной систем, что поддерживает общую выносливость и здоровье.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способствуют улучшению психического состояния, снижая уровни тревоги, депрессии и бессонницы, влияя положительно на качество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привычек на ожидаемую продолжительность жизни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подтверждает, что отказ от курения дает самый значимый выигрыш в годах жизни по сравнению с другими вредными привычками.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существенно уменьшают ожидаемую продолжительность жизни; борьба с ними критична для здоровья.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здоровье, стресс и оптимизм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взгляд снижает уровень стрессовых гормонов, что продлевает жизнь на 7-10 лет и поддерживает иммунитет на высоком уровне.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удовлетворенность жизнью позволяет уменьшить риск сердечных приступов на 20%, а эмоциональная устойчивость ускоряет восстановление после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риска ранней смерти при регулярном сне 7-8 часов в сутки.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критически важен для профилактики инфарктов, инсультов и поддержания когнитивных функций, влияя на долголетие.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сна,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риска сокращения жизни: статистический анализ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влияние различных факторов на сокращение среднестатистической продолжительности жизни по данным ВОЗ.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является наибольшим негативным фактором, влияющим на продолжительность жизни, за ним следуют питание и малоподвижность.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Кардиохирургия и массовая вакцинация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инновации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пятьдесят лет улучшения в кардиохирургии, антибиотиках и вакцинации увеличили среднюю продолжительность жизни примерно на 20 лет. Эти достижения значительно снизили смертность от ранее смертельных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 телемедицина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позволяет формировать индивидуальные планы лечения на основе генетики. Телемедицина расширяет доступ к медицинской помощи, особенно в удалённых регионах, повышая качество первичной и профилактической помощи.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профилактических медицинских осмотров
</a:t>
            </a:r>
            <a:endParaRPr lang="en-US" sz="2473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профилактические обследования помогают выявлять болезни на ранних стадиях, значительно увеличивая эффективность лечения и снижая риск осложнений.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раковых заболеваний позволяет уменьшить смертность среди целевых групп на 15-20%, благодаря своевременной диагностике и началу терапии.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 специалистов помогают корректировать образ жизни, выявлять факторы риска и предотвращать развитие хронических заболеваний до появления симптомов.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в сочетании с профилактическими мерами улучшает качество жизни и способствует продлению здорового долголетия.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формирования здоровых привычек
</a:t>
            </a:r>
            <a:endParaRPr lang="en-US" sz="283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поведения и закрепления результатов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снижают риски сердечных заболеваний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крепкие отношения и поддержка близких людей снижают риск развития сердечно-сосудистых болезней почти на треть. Эмоциональная поддержка способствует стабильности нервной системы и снижению стресса.
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общения и волонтёрства в сохранении психического здоровья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с активной социальной жизнью реже страдают депрессией и когнитивными нарушениями. Волонтёрская деятельность улучшает самооценку и помогает чувствовать свою значимость в обществе.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связей и поддержки
</a:t>
            </a:r>
            <a:endParaRPr lang="en-US" sz="28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условия: загрязнение воздуха и здоровье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увеличивает частоту онкологических, респираторных и сердечно-сосудистых заболеваний, особенно у детей, беременных женщин и пожилых людей.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крупных городов с высоким уровнем загрязнения воздуха рискуют потерять 2–3 года жизни из-за воздействия вредных веществ на органы и систему кровообращения.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экологическая политика и меры по снижению загрязнения напрямую влияют на общее здоровье населения и продолжительность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жизни в разных странах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продолжительности жизни отражает качество медицины, питание и общественные практики профилактики, а также уровень экономического развития.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развитой медициной и благоприятным образом жизни демонстрируют более высокие показатели долголетия.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долгожители: реальные примеры
</a:t>
            </a:r>
            <a:endParaRPr lang="en-US" sz="261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Кальман из Франции прожила 122 года благодаря умеренному образу жизни и оптимизму. Она соблюдала активность и питалась просто, избегая стрессов.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Масадзо Нонака из Японии дожил до 113 лет, сочетая физическую активность с крепкими социальными связями и сбалансированным питанием. Важна также любовь к жизни и хобби.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1463" y="1614220"/>
            <a:ext cx="904875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для продления активной жизни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 состояния здоровья
</a:t>
            </a:r>
            <a:pPr algn="ctr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непрерывно отслеживать жизненные показатели, снижая риск осложнений и обеспечивая своевременное вмешательство.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и персонализация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генома помогает выявить предрасположенности и подобрать индивидуальные профилактические меры и лечение.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носимые устройства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Смарт-часы и трекеры контролируют физическую активность и качество сна, способствуя формированию здоровых привычек в любом возрасте.
</a:t>
            </a:r>
            <a:endParaRPr lang="en-US" sz="8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профилактика деменции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образования на продолжительность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высшим образованием живут в среднем на 5 лет дольше, что связано с увеличенным доступом к актуальной информации о здоровье и высоким уровнем самоконтроля.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Интеллектуальная активность и здоровье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умственные занятия, такие как чтение и изучение языков, снижают вероятность развития деменции и способствуют поддержанию когнитивных способностей в пожилом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мотивация и самоответственность
</a:t>
            </a:r>
            <a:endParaRPr lang="en-US" sz="228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ответственность за собственное здоровье стимулирует формирование и закрепление полезных привычек, влияющих на качество жизни в старости.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стремление к самосовершенствованию и контроль за состоянием здоровья способствуют достижению устойчивых позитивных изменений.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здорового образа жизни основывается на понимании личных целей и долгосрочных последствий вредных привычек для здоровья.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увеличения продолжительности жизни важны наследственность, стиль жизни, социальная поддержка и современные технологии. Развитие образования и медицины станет ключом к улучшению качества жизни будущих поколений.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Долголетие: комплексный подход к здоровой жизни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2026-05-07T19:17:54Z</dcterms:created>
  <dcterms:modified xsi:type="dcterms:W3CDTF">2026-05-07T19:17:54Z</dcterms:modified>
</cp:coreProperties>
</file>