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x⁻¹ и y = x⁻²: свойства, графики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дробные функции, их графики, асимптоты и ключевые отличия.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 отрицательным показателем помогают увидеть связь между степенями и дробями. Формулы y = 1/x и y = 1/x² встречаются в задачах на обратную зависимость и в простых физических моделях.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отрицательные степени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 как запись дроби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x = 2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2, то 2⁻¹ = ½ и 2⁻² = ¼. Видно, что при увеличении показателя степень дробь становится меньше, а значение убывает быстрее.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степени переводит число в знаменатель. Поэтому x⁻¹ означает 1/x, а x⁻² — 1/x². Такая запись сокращает длинные дроби и делает формулы компактнее.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 не делает число отрицательным сама по себе. Она только задаёт дробную форму записи, а знак результата зависит от основания и от чётности показателя.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x = -2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-2, то (-2)⁻¹ = -½, а (-2)⁻² = ¼. Знак меняется только у первой функции, потому что возведение в квадрат убирает минус.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x допустимы и какие y могут получаться у двух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не определены при x = 0, но у y = x⁻² значения только положительные, а у y = x⁻¹ возможны и положительные, и отрицательные.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y = 1/x и y = 1/x².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одних и тех же x легко увидеть разницу в знаке и скорости убывания значений. Особенно заметно это при больших по модулю x.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x⁻² уменьшается быстрее и не меняет знак, тогда как y = x⁻¹ может быть отрицательной.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y = 1/x и y = 1/x².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при одинаковых x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график каждой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x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&gt; 0 обе функции дают положительные значения. Поэтому в правой половине координатной плоскости их ветви находятся выше оси Ox и постепенно приближаются к 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x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 = x⁻¹ при x &lt; 0 значения отрицательные, а для y = x⁻² — положительные. Из-за этого первая функция уходит в III четверть, а вторая остаётся над осью Ox.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ветвей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y = x⁻¹ две ветви расположены по разные стороны от начала координат. У y = x⁻² обе ветви находятся выше оси Ox и выглядят симметрично относительно оси Oy.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проходит через I и III четверти, это y = x⁻¹. Если он лежит в I и II четвертях, значит перед нами y = x⁻².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отрицательной степенью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исследовать функции y = x⁻¹ и y = x⁻².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и поведение графиков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функций есть вертикальная асимптота x = 0. Это значит, что при приближении к нулю значения функции становятся очень большими по модулю.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 обеих функций есть горизонтальная асимптота y = 0. Чем больше по модулю x, тем ближе значения функций подходят к нулю.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у нуля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x = 0 графики резко поднимаются или опускаются, но точку x = 0 не пересекают. Здесь функция просто не имеет смысла.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вдали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положительных и отрицательных x ветви постепенно прижимаются к осям координат. Они приближаются к ним, но не пересекают 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Сведём главные признаки двух функций в одну таблицу.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чётности объясняет симметрию графиков, а различие в знаках — их расположение относительно оси Ox.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y = 1/x и y = 1/x².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функций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7569" y="1126326"/>
            <a:ext cx="1995919" cy="152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8437" y="1126326"/>
            <a:ext cx="1995919" cy="152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9195" y="1126326"/>
            <a:ext cx="1995919" cy="152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958" y="1126326"/>
            <a:ext cx="1995919" cy="152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простых значений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графика удобно брать x = 1, 2, 4 и их отрицательные значения. Тогда сразу видно, как меняются значения функций y = x⁻¹ и y = x⁻². По этим точкам легко нанести первые ориентиры на координатной сетке.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точки помогают не ошибиться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(1; 1) подходит для обеих функций, а дальше начинается различие. У y = x⁻¹ при отрицательных x появляются отрицательные значения, а у y = x⁻² все точки остаются выше оси Ox.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плавная линия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нанесения точек их соединяют плавной кривой, а не отрезками. Так видно, что ветви не пересекают оси координат и постепенно приближаются к ним, оставаясь на своём участке 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 в 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ветвь оказывается в III четверти, это график y = x⁻¹. Если обе ветви расположены над осью Ox и зеркально повторяют друг друга, это y = x⁻².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по которым удобно строить графики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убывают, но у второй спад заметно резче уже при небольшом увеличении x.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x значения y = x⁻² приближаются к нулю быстрее, чем у y = x⁻¹.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функций y = 1/x и y = 1/x².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уменьшаются значения при росте x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150" y="1727100"/>
            <a:ext cx="338700" cy="3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9894" y="1727100"/>
            <a:ext cx="296363" cy="33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функций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939705" y="1727100"/>
            <a:ext cx="30027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 = x⁻¹ выполняется f(-x) = -f(x). Поэтому график сохраняется при повороте на 180° вокруг начала координат, а его ветви лежат в I и III четвертях.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331280" y="1727100"/>
            <a:ext cx="30027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 = x⁻² выполняется f(-x) = f(x). Значит, график симметричен относительно оси Oy, а обе ветви находятся выше оси Ox и расположены в I и II четвертях.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22113"/>
            <a:ext cx="4037700" cy="22504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 одинаковых x помогают увидеть, как отличаются знак и скорость убывания двух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|x| функция y = x⁻² убывает быстрее, а y = x⁻¹ меняет знак при отрицательных x.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 = 1/x и y = 1/x².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сравнения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переменная в знаменателе описывает убывание величины. Именно поэтому дробные записи со степенями помогают моделировать реальные процессы.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движения увеличивается, время на тот же путь уменьшается. Это простой пример обратной пропорциональности, который легко увидеть в повседневных задачах.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 сила притяжения могут уменьшаться очень быстро при увеличении расстояния. При удвоении расстояния действие становится в 4 раза слабее.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обратная и обратноквадратичная зависимости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точку на принадлежность 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 координат в формулу функции y = x⁻¹ или y = x⁻².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x обе функции можно сравнивать по модулю, не теряя общего вида убывания.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y = x⁻² модули значений уменьшаются быстрее, чем у y = x⁻¹.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функций y = 1/x и y = 1/x².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модулей значений при отрицательных x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перепутать 1/x и 1/x². У второй функции значения всегда положительные, поэтому её график не может заходить ниже оси Ox.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x = 0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x = 0: обе функции в этой точке не определены. Часто именно из-за этого появляются лишние точки на графике и неверные ответы в задачах.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x у y = x⁻¹ значение отрицательное, а у y = x⁻² — положительное. Ошибка со знаком сразу меняет расположение ветвей.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Нечётную функцию ищут по симметрии относительно начала координат, а чётную — относительно оси Oy. Если перепутать эти признаки, легко выбрать не тот график.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735" y="1124025"/>
            <a:ext cx="5993029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быстро увидеть общие признаки и главное различие между двумя графиками.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функций одинаковые асимптоты и запрет x = 0, но чётность и знак значений задают разный вид графиков.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y = 1/x и y = 1/x².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двух функций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ветви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графика две ветви расположены в I и III четвертях, перед тобой y = x⁻¹. Такая форма указывает на разные знаки значений при x &gt; 0 и x &lt; 0.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ветви находятся выше оси Ox и график симметричен относительно оси Oy, это y = x⁻². Здесь значение зависит только от модуля 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поведение у осей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график приближается к осям координат, но не пересекает их. Это помогает отличить такие функции от других знакомых графиков.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функции по виду графика
</a:t>
            </a:r>
            <a:endParaRPr lang="en-US" sz="27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функции — два характера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x⁻¹ и y = x⁻² похожи, но ведут себя по-разному: первая меняет знак, вторая остаётся положительной. Это удобно помнить при построении графиков и решении задач.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2026-05-29T11:30:17Z</dcterms:created>
  <dcterms:modified xsi:type="dcterms:W3CDTF">2026-05-29T11:30:17Z</dcterms:modified>
</cp:coreProperties>
</file>