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называется второстепенный член предложения, отвечающий на вопросы какой? чей?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узнаем, как называется слово-помощник, который уточняет предмет.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 в 3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встречаются почти в каждом тексте: в сказках, загадках и рассказах. Они делают речь точнее, а предложения — ярче и понятнее.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вопросов помогают найти этот член предложения в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урока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определение легко: к нему подходят восемь вопросов, которые сразу подсказывают, какой это предмет или кому он принадлежит.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определение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про 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определение отвечает на вопросы чей? чья? чьё? чьи?. С их помощью мы понимаем, кому принадлежит предмет: мамина книга, братов велосипед.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про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отвечает на вопросы какой? какая? какое? какие? Они помогают узнать цвет, размер, форму и другие признаки предмета в предложении.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Найдя существительное, можно задать к нему нужный вопрос. Если слово отвечает на вопрос о признаке или принадлежности, это определение.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помогают быстро находить красивые и точные слова в предложении. Благодаря им речь становится яснее и интереснее для слушателя.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обычно относится к существительному и стоит рядом с ним. Оно словно держит слово-предмет за руку и тихо подсказывает, какой он.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связь, задаём вопрос от существительного: дом какой? высокий; книга чья? мамина. Так определение находится быстро и без лишних сомнений.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связано с существительным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может указывать на цвет, как в словах белый снег или зелёная трава. Такие слова сразу помогают увидеть предмет мысленно.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обозначать форму, размер или материал: круглый стол, большой мяч, деревянный мост. Эти признаки делают описание предмета точнее.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часто называет возраст или качество: старый друг, новый учебник, добрый учитель. Так мы лучше понимаем, какой предмет перед нами.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определение показывает принадлежность: школьный портфель, птичье гнездо, мамино платье. Оно не говорит о действии, а только уточняет признак.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обозначать определение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выражено прилагательным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выражено прилагательным. Оно отвечает на вопрос какой? и помогает описать предмет точно, коротко и понятно.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должно согласоваться с существительным: смелый мальчик, смелая девочка, смелое решение, смелые поступки. Из-за этого слова меняют окончание.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слово-признак, не спеши! Сначала найди существительное и задай от него вопрос. Так определение заметить намного проще.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пример в словосочетании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может быть моей, рюкзак — твоим, платье — маминым, а велосипед — братовым. Слово только уточняет предмет, но не называет действие.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тоже являются определениями. Они помогают понять не цвет и не размер, а именно принадлежность предмета.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вопрос чей?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чей?, оно указывает, кому принадлежит предмет: мой, твой, мамин, братов.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может показывать принадлежность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определение делает картинку яснее: смешной кот уснул на диване, сладкие яблоки созрели в саду. Слово-признак помогает представить предмет лучше.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найти определения в фразе: моя зелёная ручка лежала на парте. Сначала ищем существительное, потом задаём вопрос к слову-признаку.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определений в предложениях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первый: найди слово-предмет, то есть существительное. Без него поиск будет похож на игру в прятки, а это уже слишком весело для правила.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второй: задай к существительному вопрос какой? чей?. Если слово отвечает на него, значит, перед тобой определение, а не главный член предложения.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маленький щенок бегал по двору. Щенок какой? маленький. Значит, слово маленький — это определение, потому что оно уточняет предмет.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определение в предложении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члена предложения отвечают за основу мысли, а определение лишь уточняет признак предмета.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легко спутать роль слов, но у этих членов разные задачи.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на рисунке зимы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пишет «белый снег», картинка сразу становится яснее. Мы будто видим чистый зимний день, слышим скрип под ногами и чувствуем холодный воздух. Одно точное слово делает описание живым и понятным.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ночь и храбрый рыцарь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помогают создать настроение. «Тихая ночь» звучит спокойно, а «храбрый рыцарь» сразу вызывает образ смелого героя, который не боится испытаний. Без таких слов история была бы гораздо беднее и менее выразительной.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котёнок и весёлые ребята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рассказах определения особенно заметны: они легко рисуют образ. «Пушистый котёнок» хочется погладить, а «весёлые ребята» будто уже смеются. Так речь становится тёплой, яркой и очень дружелюбной.
</a:t>
            </a:r>
            <a:endParaRPr lang="en-US" sz="90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слова-признаки оживляют текст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прилагательное становится определением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Видим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предложении находим существительное — предмет, о котором идёт речь. Именно от него будем задавать вопрос к слову-признаку.
</a:t>
            </a:r>
            <a:endParaRPr lang="en-US" sz="1155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Спрашиваем о признаке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спрашиваем: какой? какая? какое? какие? Если слово отвечает на этот вопрос, оно уточняет предмет и помогает его описать.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Называем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прилагательное становится определением в предложении: зелёный лист, весёлые голоса, длинная дорога. Оно связано с существительным по смыслу.
</a:t>
            </a:r>
            <a:endParaRPr lang="en-US" sz="11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вопрос чей? помогает найти определение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чей?, оно показывает принадлежность предмета. Мы узнаём, кому он принадлежит, а не какой он по цвету, размеру или форме.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мамина сумка, братов велосипед и птичье гнездо слова-признаки уточняют хозяина. Они помогают понять смысл точнее и делают предложение аккуратнее.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определение не называют действием и не отвечает на вопросы что делает? или что сделает?. Оно лишь добавляет важную подсказку о принадлежности предмета.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определение в предложении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стоит перед существительным и сразу помогает его представить: зелёная трава, новый учебник, пушистый щенок. Так читать и понимать предложение легче.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определение ставится после существительного. Тогда оно тоже уточняет предмет: дом высокий, путь лесной, ветер холодный. Порядок слов меняется, а смысл остаётся прежним.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найти слово-предмет и задать к нему вопрос. Если подходит какой? или чей?, перед нами определение, даже если оно стоит не рядом.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такой паре — смысловая связь. Существительное называет предмет, а определение рассказывает о его признаке, будто тихо шепчет ему маленькую подсказку.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для запоминания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Кот какой? пушистый. Мяч какой? красный. Пирог какой? вкусный. Такие короткие пары легко повторять вслух, и правило запоминается почти как считалочка.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Рюкзак чей? школьный. Книга чья? мамина. Если слово отвечает на вопрос какой? или чей?, оно уточняет предмет. Значит, это определение, а не другое слово.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291" y="2057985"/>
            <a:ext cx="318158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3053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22184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поиске определения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Путаем с подлежащим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называет, о ком или о чём говорится в предложении. Если слово только уточняет предмет и отвечает на какой? или чей?, это уже определение.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не то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сначала замечают самое заметное слово в предложении и торопятся назвать его определением. Но проверять нужно не по виду, а по вопросу от существительного.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Принимаем действие за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не сообщает, что делает предмет. Оно лишь описывает его: цвет, размер, форму, принадлежность. Действие ищут вопросами что делает? что сделал?.
</a:t>
            </a:r>
            <a:endParaRPr lang="en-US" sz="1179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вопросом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проверка простая: задаём вопрос от существительного. Подходит какой? чей? — значит, слово является определением. Эта проверка почти не подводит.
</a:t>
            </a:r>
            <a:endParaRPr lang="en-US" sz="11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 предложении предмет, о котором идёт речь. Обычно это существительное. Без него невозможно понять, к чему относится слово-признак.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задай к этому существительному вопрос: какой? какая? какое? какие? или чей? чья? чьё? чьи?. Если вопрос подходит, перед тобой определение.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что именно уточняет слово: цвет, размер, форму, материал, возраст, качество или принадлежность. Эта подсказка помогает не перепутать его с другим членом предложения.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ещё раз: определение не называет действие и не является главным членом предложения. Оно просто делает мысль точнее, будто добавляет к предмету яркую табличку.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узнавания определения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тренировка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Посмотри на слова: красный, мамин, зимний, весёлые, птичья. Сначала найди существительное, а потом попробуй задать к нему вопрос. Так слово быстро выдаст себя.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Мяч какой? красный. Книга чья? мамина. День какой? зимний. Ребята какие? весёлые. Нора чья? птичья. Все эти слова — определения, потому что отвечают на вопросы о признаке.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об определении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— это второстепенный член предложения, который отвечает на вопросы какой? чей?. Оно уточняет предмет, помогает увидеть его признак или принадлежность и делает речь точной, яркой и красивой.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2026-05-21T23:58:05Z</dcterms:created>
  <dcterms:modified xsi:type="dcterms:W3CDTF">2026-05-21T23:58:05Z</dcterms:modified>
</cp:coreProperties>
</file>