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русской литературе: образ страны, народа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литературе — это природа, память, характер народа и нравственный выбор.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России важна в 8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Россия раскрывается через Родину, историю, природу и жизнь простых людей. Произведения Пушкина, Лермонтова, Гоголя, Некрасова, Тютчева и Есенина помогают увидеть страну как духовный образ, а не только как место на карте.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образ России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леса, реки и снег в русской литературе не просто описывают местность. Через них авторы передают настроение героя и чувство связи с Родиной.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создаёт образ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роща, сельская дорога или зимнее поле становятся узнаваемыми деталями России. Именно такие образы делают пейзаж частью национального характера и памяти.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55846"/>
            <a:ext cx="4176900" cy="2414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поэты, у которых тема России звучит особенно сильно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раскрывают образ страны в своих произведениях.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России раскрывается по-разному: через историю, лирику, народную жизнь и философские размышления.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Россия как история и нравственный выбор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Россия показана на фоне Пугачёвского восстания, где судьба человека зависит от верности долгу, чести и внутренней стойкости.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историческое событие с личной судьбой героя. Благодаря этому прошлое страны становится не фоном, а частью нравственного 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Родине и истории особенно заметны точность слова, уважение к прошлому и мысль о том, что любовь к стране требует 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создаётся образ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отдельных наблюдений рождается целостный образ России.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связаны с образом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и прозаики часто соединяют пейзаж с размышлением о судьбе человека и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— природа и народная жизнь: через них образ Родины становится наиболее живым и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8 класса, обобщение по изучаемым произведениям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любовь к России без внешней торжественности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поэт отвергает показную патетику и говорит о стране просто, искренне и очень лично. Для него важны не лозунги, а живое чувство.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называет близкими леса, степи, реки, избы и сельскую тишину. Эти детали создают не парадный, а душевный образ России.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поэта связана с памятью и наблюдением. Чувство Родины рождается из того, что человек знает и видит с детства.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лирику Лермонтова особенно близкой читателю: любовь к стране выражена спокойно, без громких слов, но очень глубоко.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крестьянскую деревню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разбитой дороге медленно идёт человек, а по краям тянутся поля и бедные избы. В таком пейзаже сразу чувствуется трудная жизнь народа, о которой писал Некрасов. Россия в его стихах часто видится именно через дорогу и крестьянский быт.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 и тяжёлый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широком поле работают люди, и каждый жест говорит о напряжении и усталости. У Некрасова труд крестьянина становится важным знаком страны. Через сцену работы поэт показывает не только бедность, но и силу простого человека.
</a:t>
            </a:r>
            <a:endParaRPr lang="en-US" sz="1296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тревога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некрасовской лирике слышны сострадание и уважение к тем, кто живёт своим трудом. Образ России строится на внимании к человеку, а не к внешнему блеску. Поэтому в его стихах так часто появляются пашня, дорога и народный быт.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Россия и судьба простого народа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авторских образов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выбирает свой путь: от исторического сюжета до тихой лирической интонации.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едина, но художественные акценты различны: история, чувство, народность, философия и природа звучат по-своему.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8 класса, сопоставление произведений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Россия как особый исторический мир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видит Россию как страну с собственной судьбой: она не сводится к политике и географии, а воспринимается как глубокий, внутренне цельный исторический мир.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важны мотивы тайны, духовной самостоятельности и отличия России от Запада; мысль передаётся кратко, но очень выразительно.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интонация и высокая оценка исторического пути страны помогают поэту показать Россию как силу, которую нужно понимать сердцем и мыслью.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России в школьном чтении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тема России раскрывается в разных жанрах и у разных авторов.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представлена и в лирике, и в прозе; каждый текст выделяет свой аспект: чувство, история или нравственная оценка.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судьбы к образу страны в прозе и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создания образа России в литературе 8 класса.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провинциальная Россия показана через дороги, поместья, чиновников и городские сцены, где повседневность сразу становится художественным образом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у Гоголя не скрывают тревоги: за смешным видна нравственная пустота, равнодушие и духовная неподвижность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поэме соседствуют смех, грусть и размышление о будущем: Россия выглядит сложной, противоречивой и очень масштабной.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образ России не только через сатиру, но и через ощущение больших скрытых возможностей, которые пока не раскрыты.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Гоголь: Россия в зеркале сатиры и тревоги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Есенин: деревенская Россия и поэтическая нежность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Россия узнаётся сразу: берёзы, поля, избы, тихие дороги и вечерний свет создают образ родной деревни, близкой и дорогой поэту.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любовь к земле, память о прошлом и грусть перемен; поэтому в его стихах Родина звучит мягко, тепло и очень искренне.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чаще всего помогают создать образ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выбирают слова, которые делают пейзаж живым и эмоционально близким читателю.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эпитеты и олицетворения: именно они сильнее всего передают красоту природы и чувство Родины.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литературы 8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и воспитание чувства Родины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помогают увидеть, что любовь к России проявляется в честном поступке, уважении к прошлому, сострадании и труде.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замечать ценность народной жизни и культурной памяти, потому что именно из этих деталей складывается чувство принадлежности к своей стране.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произведения ученики понимают, что Родина — это не только страна на карте, но и язык, память, история, а также ответственность за сегодняшний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разных родах литературы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образ страны по-разному раскрывается в поэзии, прозе и драме.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произведения меняет способ изображения России, но связь с народом, историей и языком сохраняется во всех 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готовить ответ по теме «Россия в литературе»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ответа для устного и письменного задания на уроке литературы.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литературе: страна, которую раскрывают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 Россию через природу, историю, народную жизнь и нравственный выбор героев. В этих образах оживают память, язык и духовные ценности страны.
</a:t>
            </a:r>
            <a:endParaRPr lang="en-US" sz="29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2026-05-19T05:10:05Z</dcterms:created>
  <dcterms:modified xsi:type="dcterms:W3CDTF">2026-05-19T05:10:05Z</dcterms:modified>
</cp:coreProperties>
</file>