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дни, часы и распорядок дня по-английски.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и время в английском языке
</a:t>
            </a:r>
            <a:endParaRPr lang="en-US" sz="35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в расписании, календарях, сообщениях и на уроках. Тема помогает говорить о занятиях по дням, назначать время и планировать дела после школы без ошибок в предлогах и формате времени.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времени по-английски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в английском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дней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есть семь дней недели: Monday, Tuesday, Wednesday, Thursday, Friday, Saturday, Sunday. Их нужно запоминать по порядку, потому что он используется в расписании и календарях.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 недели всегда пишутся с большой буквы. Это важное правило английской орфографии, которое часто проверяют в тетрадях, тестах и при заполнении школьных форм.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360464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часто встречаются конструкции on Monday, on Tuesday, on weekdays и at the weekend. Они помогают точно указать, в какой день или период происходит событие.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46350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выходные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Monday обычно считают первым учебным днём недели. Saturday и Sunday относятся к выходным, когда у школьников меньше уроков и больше времени для отдыха, прогулок и семьи.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6350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дни вслух в одном и том же порядке. Так легче понимать расписание, быстро находить нужный день в календаре и правильно строить короткие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дней недели и школьный календарь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в английском языке всегда идут в одном порядке: Monday, Tuesday, Wednesday, Thursday, Friday, Saturday, Sunday. Этот порядок помогает читать расписание и не путаться в последовательности.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Будние дни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Weekdays — это дни с Monday по Friday. Именно в это время обычно проходят уроки, контрольные и другие школьные занятия, поэтому слово часто встречается в учебных текстах.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weekend включает Saturday и Sunday. В эти дни ученики чаще посещают кружки, встречаются с друзьями, гуляют или проводят время с семьёй, поэтому календарь выглядит иначе.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выделять школьные дни и выходные разными цветами. Короткие английские подписи помогают быстрее запомнить порядок дней и связать его с личным расписанием.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назвать время по-английски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чтения часов и ответов о расписании.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минуты: базовые выражения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времени без минут используют o’clock: It is three o’clock. Такая форма особенно часто встречается в начале обучения, когда ученики учатся читать часы с целыми значениями.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часа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сказать, что прошло тридцать минут, используют half past: It is half past four. Эта модель помогает быстро называть время в повседневных и школьных диалогах.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часа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пятнадцати минут после часа говорят quarter past, а для пятнадцати минут до следующего часа — quarter to. Примеры: quarter past two, quarter to six.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минут после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назвать точное время с небольшим количеством минут, используют minutes past: five past, ten past. Это удобно в упражнениях на чтение циферблата и составление ответов.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минут до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времени перед следующим часом применяют minutes to: twenty to, ten to. Такая форма развивает умение понимать часы не только по цифрам, но и по 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показывают, насколько точно указан момент времени. Чем точнее время, тем чаще используется at; для дней и более широких периодов подходят on и in.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относится к точным моментам, on — к дням и датам, in — к более широким периодам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 at, on, in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019" y="3328333"/>
            <a:ext cx="145575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суток и слова для ежедневного расписания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 обычно связано с подъёмом, завтраком и сбором в школу. В речи чаще используют выражение in the morning, когда рассказывают о событиях до обеда.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Afternoon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Afternoon подходит для времени после обеда. В школьных рассказах эта часть суток часто связана с уроками, возвращением домой и выполнением домашних дел.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Evening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Evening обычно обозначает время после учёбы, когда ученики ужинают, отдыхают и готовят вещи на следующий день. Частое выражение — in the evening.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Night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Night — это позднее время, когда люди спят. В английском языке говорят at night, поэтому это выражение нужно запомнить отдельно от других частей суток.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типичный учебный день ученика и помогает увидеть, какие занятия занимают больше всего времени.
</a:t>
            </a:r>
            <a:endParaRPr lang="en-US" sz="1253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время в будни уходит на уроки и домашнюю работу; утро и вечер короче и связаны с повторяющимися действиями.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распорядок дня школьника, учебная модель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школьный день по времени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425" y="1504950"/>
            <a:ext cx="15699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просыпается и встаёт: get up at 7:00. Это удобная отправная точка для рассказа о своём дне и повторения точного времени.
</a:t>
            </a:r>
            <a:endParaRPr lang="en-US" sz="1085" dirty="0"/>
          </a:p>
        </p:txBody>
      </p:sp>
      <p:sp>
        <p:nvSpPr>
          <p:cNvPr id="8" name="Text 1"/>
          <p:cNvSpPr txBox="1"/>
          <p:nvPr/>
        </p:nvSpPr>
        <p:spPr>
          <a:xfrm>
            <a:off x="2012925" y="1970375"/>
            <a:ext cx="15699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 школа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breakfast и go to school. Эти действия часто соединяют с временем и днями недели, чтобы показать утренний маршрут ученика.
</a:t>
            </a:r>
            <a:endParaRPr lang="en-US" sz="1057" dirty="0"/>
          </a:p>
        </p:txBody>
      </p:sp>
      <p:sp>
        <p:nvSpPr>
          <p:cNvPr id="9" name="Text 2"/>
          <p:cNvSpPr txBox="1"/>
          <p:nvPr/>
        </p:nvSpPr>
        <p:spPr>
          <a:xfrm>
            <a:off x="3717775" y="2457450"/>
            <a:ext cx="15699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обед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занятий появляются have lessons и have lunch. Такие выражения помогают описать школьное расписание и назвать события в правильной последовательности.
</a:t>
            </a:r>
            <a:endParaRPr lang="en-US" sz="940" dirty="0"/>
          </a:p>
        </p:txBody>
      </p:sp>
      <p:sp>
        <p:nvSpPr>
          <p:cNvPr id="10" name="Text 3"/>
          <p:cNvSpPr txBox="1"/>
          <p:nvPr/>
        </p:nvSpPr>
        <p:spPr>
          <a:xfrm>
            <a:off x="5422600" y="2944525"/>
            <a:ext cx="15699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обычно говорят do homework in the afternoon. Это показывает, как связать часть суток с конкретным делом без лишних слов.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7127451" y="3431600"/>
            <a:ext cx="15699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сон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используют go to bed at 9:30. Такой финал делает рассказ полным и помогает запомнить порядок ежедневных действий.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действия и выражения с временем
</a:t>
            </a:r>
            <a:endParaRPr lang="en-US" sz="2400" dirty="0"/>
          </a:p>
        </p:txBody>
      </p:sp>
      <p:sp>
        <p:nvSpPr>
          <p:cNvPr id="13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12-часовой формат времени в английском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половины суток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12-часовой формат помогает сразу понять, идет ли речь о времени до полудня или после него. Для этого рядом с цифрами добавляют a.m. и p.m.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a.m.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Пометка a.m. используется с полуночи до полудня: 7:00 a.m. — это семь часов утра, 11:30 a.m. — половина двенадцатого дня. Так читают утреннее время.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p.m.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Пометка p.m. обозначает время после полудня до полуночи: 1:00 p.m. — час дня, 8:15 p.m. — восемь пятнадцать вечера. Это удобно для расписаний и сообщений.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назвать время, полезно сначала определить, утро это или вечер, а затем выбрать a.m. или p.m. Такой прием особенно нужен при чтении школьного расписания и цифровых часов.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своём дне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рассказа: день недели, время подъёма, школьные дела, вечер и сон.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42" y="1661225"/>
            <a:ext cx="3994417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словарь помогает быстро понимать задания и строить простые предложения о дне, уроках и планах.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чаще всего встречаются в разговоре о школе, расписании и повседневных делах, поэтому их стоит запомнить в первую очередь.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английского языка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темы времени и расписания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времени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общий вопрос — What time is it? Он помогает узнать точное время по часам и часто встречается в диалогах, упражнениях и коротких школьных сценках.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привычках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time do you get up? задает разговор о режиме дня. На него обычно отвечают фразой с at: I get up at 7 o’clock.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расписании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When do you have English? нужна, чтобы узнать день или время урока. Ответ строится с on: We have English on Tuesday.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датах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When is your birthday? связан не с часами, а с датой. Поэтому в ответе часто используется in: My birthday is in May.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формы предлогов, но и типичные случаи их выбора в школьных предложениях и сообщениях.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относится к точному моменту, on — к дням и датам, in — к более широким периодам времени.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предлогов и примеров употребления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 теме времени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забывают поставить предлог перед временем или днем недели. В английском это важно: говорят at 7 o’clock, on Monday, in the morning, а не без предлога.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on и in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on Monday и in Monday встречается особенно часто. Запомнить просто: on ставится с днями недели, а in — с месяцами, временами года и частями дня.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чтение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Half past и quarter to легко перепутать, если переводить дословно. Half past означает половину часа после, а quarter to — за четверть часа до следующего часа.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и 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 недели пишутся с заглавной буквы. Еще одна ошибка — путать 12:00 и 12:30 или переводить время по-русски, не используя английскую модель.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реальной жизни школьника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дневник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электронном дневнике и расписании уроков часто встречаются английские названия дней недели, время начала занятий и короткие пометки вроде Monday, Friday, at 5 p.m.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 и напоминания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 кружках, встречах и дополнительных занятиях нередко пишутся с предлогами on и at. Поэтому школьнику важно быстро распознавать даты, часы и дни недели.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календаре можно увидеть слова today, tomorrow, the weekend и времена начала событий. Они помогают понять, когда нужно прийти на урок, секцию или консультацию.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интерфейсы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меню и приложениях встречаются простые фразы о расписании и времени. Чем лучше ученик знает эти слова, тем легче ему пользоваться реальными сервисами.
</a:t>
            </a:r>
            <a:endParaRPr lang="en-US" sz="11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будни отличаются от выходных, и показывает, что часть времени уходит на уроки, а часть — на отдых и семейные дела.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понедельника по пятницу нагрузка выше, а в выходные появляется больше времени для спорта, семьи и восстановления сил.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школьного недельного расписания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ученика: учёба, отдых и занятия после школы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41397"/>
            <a:ext cx="3962400" cy="2208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повторить самые нужные слова и фразы перед устным ответом или письменным заданием.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Справка объединяет дни недели, время и частые речевые модели, поэтому её удобно использовать для повторения перед уроком.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и грамматика английского языка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Мини-справка по теме урока
</a:t>
            </a:r>
            <a:endParaRPr lang="en-US" sz="2337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о времени по-английски, нужно помнить порядок дней недели, правильно выбирать предлоги at, on и in и уверенно читать часы в разных форматах. Эти навыки делают речь точной и понятной.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дней недели и времени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2026-05-30T14:27:59Z</dcterms:created>
  <dcterms:modified xsi:type="dcterms:W3CDTF">2026-05-30T14:27:59Z</dcterms:modified>
</cp:coreProperties>
</file>