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район: природа, население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связывает Европейскую Россию с Поволжьем и Уралом.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состав Волго-Вятского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расположен в бассейнах Волги и Вятки, на стыке лесной зоны и лесостепи. Через него идут транспортные пути между Москвой, Поволжьем, Уралом и северо-востоком. Административные центры — Нижний Новгород, Киров, Йошкар-Ола, Чебоксары и Саранск.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которые дают ресурсы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леса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 делает зимы холодными, а лето тёплым. Большая часть территории занята смешанными и хвойными лесами, особенно в северных и центральных частях района.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плодородие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дерново-подзолистые почвы, а на юге встречаются более плодородные серые лесные и чернозёмные. Это влияет на то, где лучше растут разные сельскохозяйственные культуры.
</a:t>
            </a:r>
            <a:endParaRPr lang="en-US" sz="1198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водные ресурсы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обеспечен водными ресурсами, важными для хозяйства и жизни людей. Реки поддерживают водоснабжение, а также используются для связи между поселениями и транспортировки грузов.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 строительные материалы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леса, район богат торфом и материалами для строительства. Эти ресурсы помогают развивать промышленность и обеспечивают потребности в энергии, стройматериалах и сырье.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Вятка: природные оси района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главная река района: она обеспечивает судоходство, водоснабжение и связь с соседними регионами. На её берегах расположены крупные города и промышленные центры, а водохранилища и гидроузлы помогают регулировать сток и обеспечивать работу предприятий.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водный «каркас» хозяйства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Вятка играет менее заметную роль в масштабных перевозках, но важна для местной жизни. По ней удобнее налаживать внутренние связи, а также поддерживать расселение в пределах лесной зоны. Поэтому речная сеть помогает «сшивать» территорию.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Вятка — опора внутренних связей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0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открытым данным официальной городской статистики (точные цифры могут отличаться по годам публикаций).
</a:t>
            </a:r>
            <a:endParaRPr lang="en-US" sz="60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Волго-Вятского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заметно превосходит остальные центры: это главный городской узел района.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население района в основном сосредоточено в городах, а сельская местность заселена менее плотно.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833113"/>
            <a:ext cx="4663800" cy="34772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0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хозяйственной специализации субъектов Волго-Вятского района (учебные карты и справочные материалы).
</a:t>
            </a:r>
            <a:endParaRPr lang="en-US" sz="60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района и их хозяйственная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административные центры и ключевые отрасли, которые развиваются в каждом субъекте Волго-Вятского района.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специализация связана с ресурсами (лес, древесина) и с транспортной доступностью крупных городов.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особенности расселения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живут русские, чуваши, марийцы, мордва и татары, поэтому культура здесь особенно разнообразна. Это заметно в традициях, праздниках и повседневных привычках разных групп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неравномерное: в городах плотность выше, чем в сельской местности. В северных лесных районах населения меньше, а сеть поселений становится реже.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формирует характер поселений: рядом с промышленными центрами развиваются города, а вокруг них — сельские территории. Вдали от крупных узлов поселений меньше, поэтому хозяйственные связи идут через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связь «ресурс → отрасль → размещение людей и предприятий».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1369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56" y="4058074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46088"/>
            <a:ext cx="376800" cy="3349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Волго-Вятского района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транспортные машины
</a:t>
            </a:r>
            <a:pPr algn="l" indent="0" marL="0">
              <a:lnSpc>
                <a:spcPct val="90000"/>
              </a:lnSpc>
              <a:buNone/>
            </a:pPr>
            <a:r>
              <a:rPr lang="en-US" sz="54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Ведущую роль играет машиностроение. В крупных городах развиты производства машин и техники, а также отрасли, связанные с перевозками и работой транспортных узлов.
</a:t>
            </a:r>
            <a:endParaRPr lang="en-US" sz="1171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Приборостроение и электроника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важное место занимают приборостроение и электроника. Эти направления поддерживают развитие современного производства и создают рабочие места для специалистов.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 в Чебоксарах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Чебоксары выделяются предприятиями электротехнического профиля. Такие производства тесно связаны с развитием промышленности и обеспечением потребностей предприятий и населения.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Новгород: машины, транспорт, суда
</a:t>
            </a:r>
            <a:pPr algn="r" indent="0" marL="0">
              <a:lnSpc>
                <a:spcPct val="90000"/>
              </a:lnSpc>
              <a:buNone/>
            </a:pPr>
            <a:r>
              <a:rPr lang="en-US" sz="5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3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Новгороде развиты автомобильная промышленность и судостроение. Город сочетает производство машин с речным портом и системой транспортных связей.
</a:t>
            </a:r>
            <a:endParaRPr lang="en-US" sz="1091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Деревообработка и продукция из древесины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поддерживают деревообработку: выпускают мебель, фанеру, бумагу и другую продукцию переработки древесины. Это помогает использовать сырьё с максимальной выгодой.
</a:t>
            </a:r>
            <a:endParaRPr lang="en-US" sz="10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0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по учебным материалам и тематическим справкам (проценты приведены схематично).
</a:t>
            </a:r>
            <a:endParaRPr lang="en-US" sz="70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Волго-Вятского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 вместе создают основу занятости и обмена товарами между городами и регионами.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перекос в сторону индустрии и перевозок: городские узлы усиливают эту роль.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— главный экономический центр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— крупнейший город Волго-Вятского района и один из старейших торгово-промышленных центров России. Он стоит у слияния Оки и Волги, поэтому исторически усилилось его значение как транспортного узла.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развиты машиностроение и автомобильная промышленность, работает речной порт и действует развитая мостовая инфраструктура. Дополняют профиль экономики торговля и высшее образование, формируя устойчивую деловую среду.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Волго-Вятского района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сельских территориях заметны личные подсобные хозяйства, которые дополняют основное производство. Также важны переработка сельхозпродукции и выпуск продуктов для местного потребления и сбыта.
</a:t>
            </a:r>
            <a:endParaRPr lang="en-US" sz="1283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место занимает животноводство: распространены молочно-мясные направления. Параллельно развиваются картофелеводство и выращивание зерновых культур, а в ряде хозяйств особое значение имеет лен.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земледелия зависят от географии: на юге района теплее и почвы обычно плодороднее, поэтому урожайность выше. На севере больше лесов, климат прохладнее, а почвы менее благоприятны для культур.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14794"/>
            <a:ext cx="4339200" cy="27247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и основные виды транспорта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транспорта обеспечивают перемещение грузов и людей в Волго-Вятском районе и за его пределами.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связка района — сочетание железных, речных и автомобильных маршрутов, а авиация усиливает доступность для командировок и учебных поездок.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видов транспорта в регионе (без привязки к конкретным статистическим показателям).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1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по текстовому описанию специализаций крупнейших городов района (без численной статистики).
</a:t>
            </a:r>
            <a:endParaRPr lang="en-US" sz="61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крупнейших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специализируются по-разному: для Нижнего Новгорода характерны машиностроение и транспорт, а для Чебоксар и Саранска — электротехника и приборостроительный профиль.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специализаций усиливает кооперацию между территориями: одни центры производят оборудование, другие — компоненты и приборы, третьи — обеспечивают логистику и сбыт.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историческое наследие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традиции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Волго-Вятском районе переплетаются русская, марийская, чувашская и мордовская культурные традиции. Это заметно в повседневной жизни, праздниках и локальных обычаях, сохраняющихся в сообществах.
</a:t>
            </a:r>
            <a:endParaRPr lang="en-US" sz="1105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и кухня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поддерживаются народные промыслы, характерные блюда и способы приготовления. Праздники и обряды помогают передавать знания и навыки, формируя узнаваемый культурный облик.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центры и храмы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района узнаваемы по купеческой застройке и старинным храмам. Музеи и памятники связывают современную жизнь с прошлым, включая периоды промышленного роста и развития торговли.
</a:t>
            </a:r>
            <a:endParaRPr lang="en-US" sz="1163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как ценность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практик делает район особенно интересным для жителей и гостей. Оно поддерживает местную идентичность, развивает межрегиональные контакты и способствует культурному обмену.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Волго-Вятского района связаны с вырубкой лесов, загрязнением рек, промышленными выбросами и накоплением отходов в городах. Для жителей наиболее заметны проблемы качества воды и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улучшить ситуацию, нужны лесовосстановление, современные очистные сооружения и регулярный контроль за выбросами предприятий. Дополнительно помогают охраняемые природные территории, особенно в бассейнах Волги и Вятки.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район важен для экономики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природные ресурсы и хозяйственные связи формируют вклад Волго-Вятского района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перспективы развития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проблем выделяются различия в уровне развития между городами и сельской местностью, а также необходимость обновлять оборудование на предприятиях. Эти шаги важны, чтобы повышать производительность и устойчивость рабочих мест.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развитием логистики и переработки древесины: больше ценности получают не только сырьё, но и полуфабрикаты. Также растёт роль машиностроения и услуг, включая межрегиональные связи.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ресурс — квалифицированные кадры. Университеты и научно-образовательные центры помогают готовить специалистов, поддерживать разработки и обеспечивать предприятия современными компетенциями.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требуется улучшать экологическую обстановку: снижать загрязнение и уменьшать нагрузку на водные экосистемы. Это связано с деятельностью предприятий и тем, как организованы отходы и очистка.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1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описанию сильных сторон (без официальных количественных измерений на шкале).
</a:t>
            </a:r>
            <a:endParaRPr lang="en-US" sz="71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района по главным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факторов, которые лучше всего «работают» вместе, — удобные транспортные направления, сильные промышленные отрасли и заметное культурное многообразие. Лесные ресурсы поддерживают связанную переработку.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район наиболее устойчив там, где промышленность, транспорт и человеческий капитал дополняют друг друга. При этом сельская часть и отдельные территории требуют более равномерного развития.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Волго-Вятском районе
</a:t>
            </a:r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объединяет выгодное географическое положение, лесные ресурсы, развитую промышленность и многонациональное население. Его хозяйство опирается на крупные города, речные пути и магистрали, поэтому вклад района заметен в экономике Поволжья и европейской России.
</a:t>
            </a:r>
            <a:endParaRPr lang="en-US" sz="31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2026-05-11T21:51:27Z</dcterms:created>
  <dcterms:modified xsi:type="dcterms:W3CDTF">2026-05-11T21:51:27Z</dcterms:modified>
</cp:coreProperties>
</file>