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система природных и человеческих связей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больше не ограничивается названиями на карте: она объясняет процессы, связи и изменения. С помощью карт, спутников и ГИС она помогает понимать природу, города, ресурсы и риски.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наука о связях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современной географии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списка к объяснению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география помогала запоминать столицы, моря и горы. Сегодня она объясняет, как связаны природные условия, расселение людей и развитие территорий.
</a:t>
            </a:r>
            <a:endParaRPr lang="en-US" sz="1211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изучают, почему города растут именно там, где есть транспорт, работа и вода. Важны не только места, но и причины их изменений.
</a:t>
            </a:r>
            <a:endParaRPr lang="en-US" sz="121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почвы, реки и полезные ресурсы рассматриваются вместе с хозяйством человека. Такой подход показывает, как одно изменение влияет на другое.
</a:t>
            </a:r>
            <a:endParaRPr lang="en-US" sz="1326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 решений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выводов нужны карты, наблюдения и данные. География учит сравнивать показатели и делать аккуратные, проверяемые выводы о территории.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понять, насколько велико расстояние между объектами и как подробно показана территория. Без него карта может быть неправильно прочитана.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условные знаки, цвета и линии. Она позволяет быстро понять, где дороги, реки, границы или зоны с разными условиями.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на карте дают возможность сравнивать несколько тем сразу: рельеф, население, транспорт и природные объекты. Это делает карту более информативной.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символы и оттенки упрощают сложные данные. Хорошая карта показывает главное без лишних слов и помогает увидеть закономерности.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спутниковые снимки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со спутников позволяют увидеть Землю целиком и рассмотреть большие территории, которые трудно оценить с поверхности.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изображениям легко заметить леса, поля, города, ледники, реки и береговые линии. Это помогает сравнивать разные природные зоны.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снимков за разные годы показывает изменения после пожаров, наводнений, строительства и таяния льда. Так отслеживают динамику территорий.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Аэрофотосъёмка и спутниковые данные помогают быстро оценивать большие площади. Поэтому они важны для науки, картографии и наблюдения за природой.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рядом с нами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без лишних кругов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использует ГИС, чтобы построить удобный маршрут с учётом пробок, поворотов и перекрытий дорог. Это экономит время и делает поездку проще.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службы видят на картах плотность населения, остановки, школы и районы с разной нагрузкой. Это помогает планировать транспорт и услуги.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жизни ГИС помогают выбирать безопасные и удобные решения: где идти, как доехать и какие места лучше подходят для новых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собирают географические данные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поступают с земли, воды и из космоса. Затем данные сравнивают, проверяют и наносят на карты, чтобы увидеть закономерности.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приборы дают разные типы сведений: одни следят за погодой, другие — за водой или движением земной коры.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картографии
</a:t>
            </a:r>
            <a:endParaRPr lang="en-US" sz="13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сегодня: тренды и различия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оценивают по многолетним рядам наблюдений, поэтому одна жаркая неделя ещё не означает смену климата. Для выводов нужны долгие сопоставления.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рост значений показывает долгосрочный тренд, а не случайное колебание погоды от дня к дню.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ряды наблюдений, иллюстративный пример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в дефиците, а где в избытке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сопоставить районы по запасам воды, риску засухи и уязвимости к паводкам. Это важно для планирования водоснабжения и защиты территорий.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проблемы воды бывают разными: где-то её не хватает, а где-то нужно защищаться от избытка.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водным ресурсам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угрозы к защите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опасностей и планы защиты показывают, как снижать последствия природных явлений.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рост городов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лучше всего видно по плотности населения, появлению новых кварталов и нагрузке на дороги. География показывает, как город меняет пространство вокруг себя.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растёт город, тем заметнее меняются транспорт, экология и спрос на ресурсы. Карты помогают увидеть эти эффекты одновременно.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городских карт и открытых данных о расселении населения; без привязки к одному городу.
</a:t>
            </a:r>
            <a:endParaRPr lang="en-US" sz="10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endParaRPr lang="en-US" sz="762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уже живёт в городах.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56% людей в мире живут в городах — и эта доля продолжает расти. Это помогает объяснить, почему миграции так заметны на картах населения.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Department of Economic and Social Affairs, World Urbanization Prospects, 2022.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мировые маршруты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потоков товаров и сообщений в мировой экономике; используется в экономической географии и логистике.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логистика, ресурсы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ресурсы и транспортные узлы связаны с размещением хозяйства. Близость к морю, сырью и крупным дорогам снижает издержки.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размещение предприятий зависит не только от земли, но и от доступа к путям, рынкам и ресурсам.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принципам экономической географии и логистики.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устойчивые решения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площадки для станции географы смотрят не только на ресурс, но и на рельеф, расстояние до сетей и влияние на окружающую среду.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Наилучшее решение зависит от местных природных условий. Карты помогают выбрать источник энергии, который даст максимум пользы при меньшем воздействии.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факторам размещения объектов возобновляемой энергетики.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экология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уменьшаются там, где расширяются поля, дороги и поселения. Карты вырубки показывают, что изменение землепользования часто идёт быстрее восстановления экосистем.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теряют плодородие из-за эрозии, засоления и неправильного орошения. География помогает связать состояние почвы с климатом, рельефом и хозяйственной деятельностью.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страдают от загрязнения и потепления, а прибрежные районы — от повышения уровня моря. Наблюдения и карты позволяют оценивать уязвимость берегов.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требует не одного решения, а целого набора мер: охраны территорий, экономии ресурсов, контроля загрязнения и грамотного планирования землепользования.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кейс: как читать ситуацию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лес и влага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карту лесов и осадков: в Амазонии влажность поддерживается большим лесным покровом, поэтому вырубка меняет не только ландшафт, но и местный водный режим.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Азии важны карты рек и оросительных каналов: здесь жизнь многих территорий зависит от воды, которая приходит из соседних горных районов.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карты землепользования, чтобы понять, где лес заменяют пастбища, дороги или поля. Такие изменения влияют на почвы, сток воды и условия для растений.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связывают все данные в один вывод: климат, природные ресурсы и хозяйство нельзя рассматривать отдельно, потому что решения в одном месте отражаются на другом.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выводу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мини-проекта на основе школьных карт, наблюдений и открытых источников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становится географ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которую понимают с первого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 начинает с простой идеи: сделать пространство понятным. Он выбирает условные знаки, масштаб и цвета так, чтобы карта быстро показывала важное и не перегружала читателя. Такая работа нужна школам, городам и службам, которые принимают решения по территории.
</a:t>
            </a:r>
            <a:endParaRPr lang="en-US" sz="83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начинают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 ГИС работает с цифрами и слоями карт одновременно. Он сравнивает районы, ищет закономерности и помогает увидеть, где находятся пробки, зелёные зоны, опасные участки или новые точки роста. Его задача — превратить данные в ясный ответ.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предупреждает об изменениях и угрозах
</a:t>
            </a:r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 климату изучает долгие ряды наблюдений и замечает, как меняются температура, осадки и сезоны. Эксперт по рискам смотрит шире: он оценивает, где сильнее угроза паводков, пожаров или оползней, чтобы заранее помочь людям подготовиться.
</a:t>
            </a:r>
            <a:endParaRPr lang="en-US" sz="8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понимать мир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учит видеть мир не набором фактов, а сетью связей. Она помогает читать карты, сравнивать данные и понимать, как решения людей меняют природу и жизнь городов.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2026-07-26T16:25:58Z</dcterms:created>
  <dcterms:modified xsi:type="dcterms:W3CDTF">2026-07-26T16:25:58Z</dcterms:modified>
</cp:coreProperties>
</file>