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М. Нагибин. «Заброшенная дорога»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хранит память о прошлом и следы ушедших людей.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Нагибин умел писать просто и очень образно. В рассказе обычная дорога становится почти волшебной: тихой, задумчивой и немного грустной.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 этот рассказ и почему он запоминается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Тропинка, которую почти спрятала трава
</a:t>
            </a:r>
            <a:pPr algn="ctr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узкая старая дорога. По краям разрослась трава, а сам путь стал неровным и почти незаметным. Кажется, будто он тихо прячется от людей и ждёт, когда кто-нибудь вспомнит о нём.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слышна только 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нет шума и спешки, только безлюдье и спокойствие. Такая дорога выглядит покинутой, как старая страница книги. Она помогает представить, как время умеет менять даже самые знакомые места.
</a:t>
            </a:r>
            <a:endParaRPr lang="en-US" sz="97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выглядит заброшенная дорога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этого появляется спокойная грусть. Герой понимает: время быстро меняет места, но память всё ещё умеет хранить их следы.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заброшенной дороге и замечает, что она уже не похожа на прежний путь. Всё вокруг стало тише, пустее и будто старше.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дорогой вызывает у него воспоминания. Он сравнивает то, что видит сейчас, с тем, что когда-то было здесь раньше.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рассказе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 героя показывает, как обычная дорога становится символом памяти.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смотрит на дорогу, а вспоминает прошлое. Память помогает ему сохранить то, что уже исчезает из жизни, и делает обычное место важным.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видно, как время меняет всё вокруг. Дорога стареет, зарастает и теряет прежний вид, будто время тихо стирает следы шаг за шагом.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дорога кажется одинокой, потому что по ней давно никто не ходит. Это усиливает тишину и помогает почувствовать, как сильно всё изменилось.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рассказе не просто украшает картину. Она медленно скрывает следы человека, но при этом будто хранит их в своей тихой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очень тихо, как будто мы стоим рядом с пустой дорогой и боимся нарушить её спокойствие.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задумчивость: герой не торопится, а внимательно смотрит и размышляет о том, что уже прошло.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немного грустно, потому что старая дорога напоминает о времени, которое нельзя вернуть назад.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текст не мрачный, а светло-печальный: в нём есть тишина, память и мягкое чувство бережности.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Нагибин выбирает простые слова: трава, тишина, пустота, следы пути. Они помогают сразу увидеть заброшенную дорогу и почувствовать, как природа постепенно берёт её под свою мягкую «крышу».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природы, которые создают настроение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работают как маленькие картинки. Мы почти слышим тишину, видим сумерки и понимаем: человеческий след здесь стал тонким, как ниточка, которую вот-вот скроет трава.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дорога — это не только дорога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путь был живым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по этой дороге ходили люди, и она была частью их повседневной жизни. Она соединяла места и события, как обычная, но нужная тропинка.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путь забыт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дорога опустела и заросла травой. Она стала почти незаметной, будто мир решил тихо спрятать её от взглядов.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она остаётся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дорога всё равно не исчезла. Она стала знаком прошлого, напомнила о людях и показала, что память умеет беречь даже то, что давно изменилось.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умеет замечать мелочи. Он смотрит на дорогу внимательно, как настоящий следопыт памяти, и видит то, что другим могло бы показаться обычным.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торопится и не отвлекается. Благодаря этому читатель тоже начинает всматриваться в старый путь и чувствовать его тихую, печальную красоту.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мысли мы понимаем, что он чуткий и наблюдательный человек. Такой герой умеет помнить, а это уже почти суперсила!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492106"/>
            <a:ext cx="274200" cy="24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Нагибин говорит ясно и спокойно, без сложных выражений. Поэтому читатель легко понимает картину и сразу видит дорогу, траву, тишину и следы ушедшего времени.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самые обычные вещи, но описывает их очень метко. Несколько слов о траве, пустоте и тишине создают живой, почти видимый пейзаж.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образные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маленькая фраза работает как отдельная картинка. Из таких деталей складывается настроение рассказа: тихое, задумчивое и немного грустное, как вечерняя прогулка.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дороги помогают увидеть, как прошлое и настоящее спорят друг с другом.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состояний дороги показывает главную мысль рассказа: время меняет всё вокруг, но память сохраняет важное.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описания дороги «раньше» и «теперь» в рассказе Ю. М. Нагибина «Заброшенная дорога».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рассказе природа не просто окружает героя. Она как будто хранит следы людей, которые когда-то ходили по этой дороге, а теперь исчезли из вида.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природы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Сельская тропинка, травы и деревья медленно скрывают человеческий путь. Так писатель показывает: природа живёт своей жизнью, но долго помнит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Рассказ учит замечать даже тихие места. Иногда старая тропинка рассказывает о прошлом больше, чем шумные события, потому что в ней живут следы памяти.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напоминает бережно относиться к тому, что связано с людьми и их жизнью. Если место забыть, оно может исчезнуть не только с карты, но и из сердца.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Произведение показывает, что память очень важна. Она помогает сохранить то, что уже нельзя вернуть, и делает прошлое ближе и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впечатления к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наблюдения к мысли о памяти и прошлом.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Почему автор называет дорогу заброшенной? Этот вопрос помогает заметить, как в тексте показаны пустота, запустение и следы времени, которые меняют знакомое место.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понимания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изменилось сильнее — сама дорога или жизнь людей? Ответ подсказывает, что время меняет не только путь, но и всё, что связано с ним, включая воспоминания.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Какие чувства вызывает у героя это место? Здесь важно увидеть не только грусть, но и тихую любовь к прошлому, которое уже нельзя вернуть обратно.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память важнее самой тропы? Потому что дорога может зарасти, а в памяти человека она продолжает жить, как маленькая история о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старой тропинки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лесная дорожка кажется особенно узкой и задумчивой. Между деревьями лежит мягкий свет, а трава почти прячет следы. Такое изображение легко представить рядом с рассказом Нагибина, потому что оно передаёт тишину и память.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пейзаж говорит без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туман, пустая тропа и неподвижные деревья создают настроение воспоминания. В такой картине нет спешки, зато есть спокойная грусть, будто место само вспоминает тех, кто когда-то проходил здесь.
</a:t>
            </a:r>
            <a:endParaRPr lang="en-US" sz="10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автора и настроение времени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Маленькое и почти забытое место может рассказать о большой человеческой истории. В этом и заключается сила рассказа Нагибина.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Время не щадит ни дороги, ни человеческие следы. То, что когда-то было знакомым и живым, постепенно становится тихим и почти незаметным.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Память помогает сохранить важное, даже если оно исчезло из настоящей жизни. Именно она не даёт прошлому совсем пропасть и делает его близким.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8424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обсуждения в классе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сильнее?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что быстрее стирается: сама дорога или воспоминания о ней. Иногда путь исчезает, а в памяти он остаётся ясным и очень дорогим.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всё прячет?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деревья и тишина постепенно скрывают следы человека. Это показывает, что природа живёт долго и умеет спокойно брать своё обратно.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запоминается?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дорога связана с детством, важной встречей или знакомыми людьми, забыть её трудно. Такое место становится частью внутреннего мира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дорога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Нагибина напоминает, что время меняет мир, но память бережёт самое дорогое. Заброшенная дорога становится тихим символом прошлого, которое продолжает жить в сердце.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2026-05-20T08:57:31Z</dcterms:created>
  <dcterms:modified xsi:type="dcterms:W3CDTF">2026-05-20T08:57:31Z</dcterms:modified>
</cp:coreProperties>
</file>