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зрения и зрительный анализатор: ключевые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воспринимает свет и преобразует его в нервные сигналы для обработки в мозге.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информации о мире приходит через зрение, обеспечивая ориентацию, безопасность и обучение. Потеря зрения серьёзно ограничивает возможности человека и требует компенсационных методик.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— основной источник информации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парный орган чувств, расположенный в глазнице черепа, имеет сферическую форму длиной около 24 мм.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строение глаза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включают прозрачную роговицу, изменяющий форму хрусталик, цветную радужку и белую склеру, обеспечивающую защиту.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светочувствительные клетки и преобразует световые сигналы в нервные импульсы для мозга.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дополнительно защищён веками, ресницами и служит системой слёзных желез для увлажнения и чистоты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веки, ресницы и слёзные железы, которые защищают глаз и обеспечивают его увлажнение.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отдела органа зрения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Светопреломляющий и воспринимающий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Роговица, хрусталик и стекловидное тело формируют светопреломляющую систему, а сетчатка содержит фоторецепторы — палочки и колбочки.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преломляет световые лучи, направляя их внутрь глаза для дальнейшей обработки.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Роговица, зрачок и хрусталик: их роль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регулирует интенсивность света, меняя размер, защищая сетчатку от чрезмерной экспозиции.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кривизну, обеспечивая чёткую фокусировку изображений на сетчатке в зависимости от 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состоит из палочек, чувствительных к слабому свету, обеспечивающих ночное зрение.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структура и функции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 преобразуют световые сигналы в электрические импульсы для передачи в мозг.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отвечают за восприятие цвета и высокое разрешение при ярком освещении.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передаёт эти импульсы к зрительным центрам мозга для анализа и восприятия образов.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8371"/>
            <a:ext cx="4037700" cy="19179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функциям, численности и расположению фоторецепторов в сетчатке подтверждают их специализированные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палочек и колбочек обеспечивает адаптацию зрения к различным условиям освещения.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анатомии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палочек и колбочек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зрительного нерва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состоит примерно из миллиона волокон, которые собирают нервные импульсы от сетчатки. Эти сигналы передаются в мозг для обработки и формирования изображений.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происходит через электрохимические импульсы, обеспечивающие быструю и точную передачу информации о визуальном образе от глаза к зрительным центрам.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зрительного нерва в передаче зрительных сигналов
</a:t>
            </a:r>
            <a:endParaRPr lang="en-US" sz="26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зрительного сигнала от глаза к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прохождения импульсов через зрительные структуры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673" y="3106289"/>
            <a:ext cx="141553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структуры глаза и их функции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глаз от травм и помогают сохранять влагу, предотвращая пересыхание поверхности глаза.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Ресницы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Задерживают пыль и другие мелкие частицы, препятствуя их попаданию внутрь глаза.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Слёзные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слёзную жидкость, которая увлажняет и очищает глазную поверхность.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мышц обеспечивают движение глазного яблока во всех направлениях для расширения поля зрения.
</a:t>
            </a:r>
            <a:endParaRPr lang="en-US" sz="14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форму, приспосабливаясь к различным расстояниям до предметов, что обеспечивает чёткое изображение на сетчатке, этот процесс называется аккомодацией и играет ключевую роль в резкости зрения.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Хрусталик: аккомодация и возрастные изменения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хрусталик теряет эластичность, что приводит к пресбиопии — ухудшению способности фокусироваться на близких объектах. Также возможно развитие катаракты, вызывающей помутнение и снижение зрения.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ярком освещении зрачок быстро сужается, уменьшая количество световых лучей, попадающих на сетчатку, тем самым защищая глаз от избыточного света и повышая чёткость изображения.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глаза к свету и темноте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зрачок расширяется, позволяя большему количеству света достигать сетчатки. Палочки активируются, что усиливает ночное зрение, хотя цветовое восприятие при этом снижается.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яркого солнечного двора в тёмное помещение сопровождается постепенной адаптацией зрения, когда он становится более чувствительным, и постепенно улучшается видимость в условиях сниженного освещения.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колбочек в сетчатке чувствительны к красному, зелёному и синему цвету, что позволяет человеку воспринимать широкий спектр оттенков и богатство цветового мира вокруг.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зрение и его особенности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или генетические дефекты в работе колбочек вызывают дальтонизм — частичное или полное нарушение цветоразличения, что особенно распространено у мужчин.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показывает, что примерно 8% мужчин и менее 1% женщин страдают от различной степени цветовых нарушений, что связано с наследственными факторами.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колбочек достигает максимума в центре макулы, обеспечивая высокую остроту зрения и цветовое 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от центра сетчатки увеличивается количество палочек, что улучшает восприятие при слабом освещении и движении.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офтальмологии,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палочек и колбочек по сетчатке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Миопия возникает, когда изображение фокусируется перед сетчаткой, затрудняя чёткое видение удалённых объектов и приводя к близорукости.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органа зрения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Гиперметропия характеризуется тем, что фокусировка происходит за сетчаткой, из-за чего сложно различать предметы вблизи, проявляясь дальнозоркостью.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Астигматизм связан с неправильной формой роговицы, вызывая искажение и размытость изображения независимо от расстояния до предмета.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Глаукома сопровождается повышенным внутриглазным давлением, что может привести к поражению зрительного нерва, а катаракта — к помутнению хрусталика и снижению зрения.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и упражнения для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работы за экраном и отдыха снижает нагрузку на глаза. Гимнастика для глаз помогает улучшить кровообращение и снизить утомляемость, что важно для сохранения зрительной функции.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освещение и его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мягкого и направленного света снижает напряжение глаз при чтении и работе с техникой, предотвращая переутомление и возможные нарушения зрения у подростков.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 поддержании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рацион продуктов, богатых витаминами A, C и E, способствует сохранению здоровья глаз. Полноценное питание поддерживает структуру и функцию зрительного анализатора.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осмотры у офтальмолога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специалиста позволяет своевременно выявить и скорректировать первые признаки ухудшения зрения, обеспечивая эффективное лечение и профилактику осложнений.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зрения в подростковом возрасте
</a:t>
            </a:r>
            <a:endParaRPr lang="en-US" sz="26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Зрачковый рефлекс автоматически регулирует размер зрачка в зависимости от яркости освещения, защищая сетчатку от чрезмерного света и улучшая качество восприятия.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глаза: зрачковый и аккомодационный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Аккомодационный рефлекс связан с изменением формы хрусталика для фокусировки изображения предметов на различных расстояниях, обеспечивая чёткость зрения.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рефлекса управляются вегетативной нервной системой и работают бессознательно, поддерживая оптимальные условия для зрительного восприятия в любой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времени, проведённого перед экранами, и соблюдение оптимального расстояния до них предотвращают излишнее напряжение глаз и развитие зрительного переутомления.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 в повседневной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достаточного и равномерного освещения снижает усталость глаз, обеспечивая комфортную среду для чтения и работы с компьютером.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и регулярные прогулки на свежем воздухе способствуют восстановлению зрения и укреплению глазных мышц, улучшая общее состояние здоровья органов зрения.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методы лазерной коррекции зрения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LASIK и их аналоги позволяют эффективно исправлять различные нарушения зрения, обеспечивая быстрый реабилитационный период и высокое качество результата.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технологий и 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диагностические методы с применением искусственного интеллекта анализируют снимки сетчатки для раннего выявления заболеваний, что повышает точность и скорость постановки диагноза.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материалов для очков и линз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прочные материалы обеспечивают комфорт и долговечность изделий, улучшая качество коррекции и снижая нагрузку на глаза при длительном использовании.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офтальмологии и коррекции зрения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роль зрения в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обеспечивает полноценное восприятие мира, поддерживает обучение и безопасность. Забота о нём через профилактику и современные методы коррекции способствует успешной адаптации в обществе.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2026-05-09T11:30:04Z</dcterms:created>
  <dcterms:modified xsi:type="dcterms:W3CDTF">2026-05-09T11:30:04Z</dcterms:modified>
</cp:coreProperties>
</file>