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Бородин и опера «Князь Игорь»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подвиги и верность в одной великой опере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Александр Бородин?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Бородин был и композитором, и учёным-химиком. Он писал музыку для оперы «Князь Игорь» много лет, а помогли завершить её другие мастера.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древней книги к музыке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оперы Бородин подсказало древнерусское «Слово о полку Игореве». Из старинного рассказа о походе князя выросла большая музыкальная история. Так прошлое ожило в звуках, хорах и ярких сценах.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Работа, которая шла годами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 начал сочинять оперу в 1860-х годах и долго возвращался к ней снова и снова. У него было много научной работы, поэтому музыка рождалась не спеша. Но каждая страница получалась очень выразительной.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Премьера после завершения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композитора не стало, его музыку дописали Николай Римский-Корсаков и Александр Глазунов. Благодаря их труду опера увидела сцену в 1890 году в Санкт-Петербурге и сразу привлекла внимание слушателей.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создавалась опера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рассказывает опера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опере показаны два разных места: строгий Путивль и шумный половецкий стан. Они помогают увидеть, как по-разному может звучать одна и та же история.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всём произведении слышны мужество, ожидание и вера в возвращение домой. Именно поэтому опера волнует слушателей и сейчас, даже спустя много лет.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истории князь Игорь собирает дружину и идёт защищать родную землю. Перед походом чувствуется и смелость, и тревога, будто перед важным экзаменом.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происходит сражение. Русское войско терпит поражение, а сам князь попадает в плен. Сюжет становится напряжённым, но надежда не исчезает.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князя Игоря в сюжете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опере «Князь Игорь»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оперы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Игоревич — сын князя. Он молод, горяч и стремится показать свою храбрость, как настоящий будущий воин.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Кончак и Кончаковна показывают другой мир — половецкий. Через них в опере звучат новые обычаи, интонации и краски музыки.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Игорь — смелый правитель, который переживает за свою землю и людей. Он не боится трудностей и старается поступать по совести.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Ярославна — жена Игоря. Она верна, сильна и умеет ждать, даже когда сердце очень тревожится. Её образ особенно трогает слушателей.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Ярославна — образ любви и верности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Ярославна — один из самых светлых и запоминающихся образов в русской музыке. В её словах слышны тревога, надежда и тихая сила сердца.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мелодия похожа на русскую песню: она мягкая, протяжная и очень человечная. Поэтому Ярославна кажется не сказочной героиней, а живой женщиной, которая любит и ждёт.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«Плач Ярославны»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сцене Ярославна обращается к ветру, солнцу и Днепру. Кажется, будто сама природа слушает её печальную просьбу о помощи.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нет шума битвы или громких слов. Зато есть тихая, но очень сильная боль, которая передаётся через музыку и голос.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эпизод особенно трогает слушателей своей нежностью. Он напоминает, что любовь и надежда могут быть сильнее страха.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Половецкие песни и пляски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 половцев — самые яркие и шумные в опере. В них слышны танцы, хор и быстрые ритмы, от которых хочется даже немного подпрыгнуть.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«Половецкие пляски» стали очень известным музыкальным номером. Их часто исполняют отдельно, потому что эта музыка звучит празднично, весело и очень заразительно.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Бородина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 писал широкие, красивые мелодии, которые легко запоминаются. В его музыке сразу слышно, кто перед нами: русские воины, Ярославна или половцы.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меняется вместе с сюжетом: то тревожится, то торжествует, то грустит, то радуется. Поэтому слушатель словно сам проходит весь путь вместе с героями.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опере соединяются русские напевы и восточные краски. Благодаря этому звучание получается богатым, как большой музыкальный сундук с сокровищами.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история в опере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переносит слушателя во времена князей, дружин и походов, когда судьба земли зависела от мужества правителей и воинов.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истории — защита Руси, сила общего дела и чувство дома, ради которого герои готовы терпеть трудности и страх.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музыку и образы Бородин помогает не просто запомнить события, а почувствовать эпоху: тревогу, надежду и гордость за родную землю.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опера похожа на большую сказку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опере есть герой, который отправляется в путь, проходит испытания и обязательно стремится вернуться домой. Из-за этого история напоминает сказочное путешествие.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Путивль и половецкий стан выглядят как два разных мира: один строгий и печальный, другой яркий и шумный. Такой контраст делает сюжет очень запоминающимся.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в опере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сцен помогает увидеть, как от тревоги история приходит к надежде и спокойствию.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музыкальные номера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«Плач Ярославны» особенно трогает своей тихой, печальной мелодией. В нём слышны боль ожидания и надежда на возвращение любимого человека.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«Половецкие пляски» поражают яркостью, быстрым ритмом и танцевальным размахом. Эта музыка звучит так живо, что её легко узнать с первых звуков.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Хоры русских людей придают опере торжественность и силу. Они помогают почувствовать, что рядом стоят не только герои, но и весь народ.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Бородин важен для русской музыки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375" y="11531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 показал, что опера может рассказывать об истории понятно и увлекательно. Он соединил в музыке героизм, лирику и народные интонации, и всё это звучит очень естественно.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29375" y="31025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«Князь Игорь» стал частью золотого фонда русской классики. Эту оперу слушают и изучают уже много лет, потому что в ней есть и красота, и сила, и живая человеческая правда.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об авторе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Бородина его оперу завершили Римский-Корсаков и Глазунов. Благодаря их труду произведение смогло прозвучать на сцене.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Бородина чувствуется и ясный ум, и богатое воображение. Поэтому мелодии легко запоминаются и сразу создают яркие образы.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 занимался химией и работал учёным, поэтому сочинял музыку в свободные часы. Иногда он откладывал работу над оперой надолго.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«Князя Игоря» он писал много лет, так что произведение создавалось не быстро, а с большими паузами. Но это не помешало музыке стать цельной.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услышать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оперы особенно заметны торжественные хоры. Они сразу создают ощущение важного события и показывают силу народного звучания.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половецких сценах слышны быстрый ритм, танцы и яркий оркестр. Эти звуки делают эпизоды живыми, шумными и почти праздничными.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сценах Ярославны главное место занимает мягкая, печальная мелодия. Она звучит тихо, но очень выразительно, словно сама жалуется вместе с героиней.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князя Игоря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идеальный, но сильный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Игорь в опере показан живым человеком, который ошибается, страдает и переживает за свою землю. Именно поэтому ему легко сочувствовать.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как награда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Игорь возвращается из плена, финал звучит особенно радостно и тепло. Его путь показывает, что смелость, ответственность и верность помогают пройти даже самые трудные испытания.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20729"/>
            <a:ext cx="310200" cy="27573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опера важна и сегодня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напоминает о древнерусской истории не сухими фактами, а яркими сценами, музыкой и образами, которые легко представить и запомнить.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музыка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оперы часто исполняют отдельные номера, потому что они очень выразительны. Музыка Бородина продолжает звучать в театре и на концертах.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верность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истории — любовь Ярославны, забота Игоря о доме и ожидание встречи. Эти чувства понятны каждому, даже самым юным слушателям.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 на все времена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«Князь Игорь» остаётся интересным уже больше ста лет. В нём есть история, эмоции и красота, которые не теряют силы со временем.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Опера, которая звучит как живая история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«Князь Игорь» напоминает о мужестве, верности и любви к родной земле. Музыка Бородина делает прошлое ярким, понятным и по-настоящему живым.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2026-05-24T21:06:45Z</dcterms:created>
  <dcterms:modified xsi:type="dcterms:W3CDTF">2026-05-24T21:06:45Z</dcterms:modified>
</cp:coreProperties>
</file>