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разновидности языка: как язык работает в разных ситуациях
</a:t>
            </a:r>
            <a:endParaRPr lang="en-US" sz="327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меняется вместе с задачей, собеседником и обстановкой.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7 классе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каждый день читаем учебники, пишем сообщения, отвечаем у доски и слушаем новости. Чтобы говорить и писать уместно, нужно понимать, какой стиль подходит каждой ситуации и почему тексты устроены по-разному.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59336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0024" y="3524908"/>
            <a:ext cx="511875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78286"/>
            <a:ext cx="719700" cy="5757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функциональную разновидность языка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 сообщаем факт, объясняем правило, просим о помощи или создаём образ, язык подбирает разные слова и строит фразы по-разному.
</a:t>
            </a:r>
            <a:endParaRPr lang="en-US" sz="808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 речи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сообщение будет звучать иначе для друга, учителя, читателя газеты или сотрудника учреждения, потому что у каждого адресата свои ожидания.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Обстановка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 форма общения тоже важны: устный разговор, школьный ответ, новостная заметка и документ требуют разных языковых средств и разной степени строгости.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Разновидности отличаются словарём, длиной предложений, наличием терминов, образных средств, шаблонных выражений и эмоциональностью, поэтому их легко узнать по характерным деталям текста.
</a:t>
            </a:r>
            <a:endParaRPr lang="en-US" sz="74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620813"/>
            <a:ext cx="4009200" cy="18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разновидности языка и их признаки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увидеть, чем один стиль отличается от другого.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видно, что каждый стиль обслуживает свою задачу: от повседневного общения до точной передачи информации и создания художественного образа.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русскому языку, 7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в повседневной жизни школьника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школа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речь звучит дома, на перемене, в игре и в переписке. Она помогает быстро обменяться мыслями, задать вопрос, уточнить дело или поделиться впечатлением без лишней официальности.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неё типичны простые и неполные предложения: собеседники часто понимают друг друга с полуслова. Важную роль играют повторы, частицы и слова-связки, которые делают речь естественной и живой.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«ну», «вот», «ладно», «давай» передают отношение говорящего и помогают поддержать разговор. Большое значение имеют интонация, паузы, жесты и обращение по имени.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Непринуждённость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разговорной речи допустимы уменьшительные формы и более свободный порядок слов. Именно поэтому она кажется тёплой и личной, но в официальном тексте такая манера уже будет неуместной.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функциональные разновидности встречаются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школьник за день несколько раз переходит от одной речевой задачи к другой.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языка требуется в учёбе и повседневном общении, но владение официальными и публицистическими текстами тоже необходимо.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«Функциональные разновидности языка»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стиль: язык учебы, фактов и объяснений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изложения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в научном тексте располагаются последовательно: сначала вопрос, затем объяснение, потом вывод. Связки «потому что», «поэтому» и «следовательно» помогают увидеть ход рассуждения.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Проверяемость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должен опираться на факты, а не на впечатление автора. Именно поэтому научный стиль подходит для учебников, справочников и ответов, где важно понимать и проверять сведения.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научной речи почти нет ярких эмоций, шуток и образных сравнений. Это помогает сосредоточиться на содержании и воспринимать материал как точное объяснение, а не как рассказ о переживаниях.
</a:t>
            </a:r>
            <a:endParaRPr lang="en-US" sz="902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понятий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стремится к однозначности. Поэтому в нём часто встречаются термины, определения и слова, которые называют предмет или явление без лишних эмоций и двусмысленности.
</a:t>
            </a:r>
            <a:endParaRPr lang="en-US" sz="92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Официально-деловой стиль: документы и правила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документах важно каждое слово. Официально-деловой стиль использует строгие формулировки, чтобы исключить недоразумения и передать сведения одинаково понятно для всех участников общения.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обороты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заявлениях, анкетах и приказах часто повторяются устойчивые выражения и привычный порядок частей текста. Благодаря этому документ легко читать, заполнять и проверять.
</a:t>
            </a:r>
            <a:endParaRPr lang="en-US" sz="974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реквизиты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Дата, фамилия, имя, должность, адрес, номер документа или название организации помогают точно установить, о чём идёт речь и кто несёт ответственность за сведения.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разговорности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официальном тексте неуместны шутки, уменьшительные формы, междометия и слова из повседневной беседы. Здесь ценятся нейтральность, краткость и строгая деловая логика.
</a:t>
            </a:r>
            <a:endParaRPr lang="en-US" sz="97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Публицистический стиль: новости, мнения и общественная оценка
</a:t>
            </a:r>
            <a:endParaRPr lang="en-US" sz="2341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публицистический текст сообщает, что произошло, где и когда. Читатель быстро получает основную информацию и понимает, почему тема заслуживает внимания.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 отклик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автор может добавить мнение, эмоционально окрашенные слова, яркий заголовок или риторический вопрос. Это помогает не только сообщить факт, но и показать его значимость.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 читателю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финале часто звучит призыв, вывод или обращение к общественной реакции. Такой приём делает текст убедительным и помогает ему воздействовать на широкую аудиторию.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стиль: образы, чувства и выразительность
</a:t>
            </a:r>
            <a:endParaRPr lang="en-US" sz="1934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на реке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медленно несла тёмную воду, и в ней дрожали последние отблески заката. Тишина была такой мягкой, будто кто-то осторожно накрыл берег прозрачным покрывалом, чтобы не спугнуть вечер.
</a:t>
            </a:r>
            <a:endParaRPr lang="en-US" sz="947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двор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двор стал похож на чистый лист, на котором зима написала свои узоры. Деревья стояли неподвижно, как сонные сторожа, а редкие шаги оставляли короткие следы, исчезающие за поворотом тропинки.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старой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книга пахла пылью, временем и чем-то неуловимо тёплым. Стоило открыть её, и страницы будто оживали: в них шептал дождь, звенели шпаги, улыбались герои и тихо светилась память о давно прожитых днях.
</a:t>
            </a:r>
            <a:endParaRPr lang="en-US" sz="9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функциональной разновидности текста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 цели, адресату и языковым признакам определить стиль текста.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пяти разновидностей языка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частоту употребления, а преобладание характерных признаков в каждом стиле речи.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выраженные признаки распределяются по-разному: точность у науки, стандартность у документов, образность у художественной речи.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учебной темы «Функциональные разновидности языка»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760010"/>
            <a:ext cx="3971100" cy="16234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языковые средства в разных стилях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сопоставить стиль и его характерные языковые средства.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стиля свой набор средств: они помогают точно передать цель текста и сделать речь уместной для ситуации.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«Функциональные разновидности языка»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98100" y="447892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44325" y="202033"/>
            <a:ext cx="37503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один школьник использует разные стили за один день
</a:t>
            </a:r>
            <a:endParaRPr lang="en-US" sz="1969" dirty="0"/>
          </a:p>
        </p:txBody>
      </p:sp>
      <p:sp>
        <p:nvSpPr>
          <p:cNvPr id="9" name="Text 2"/>
          <p:cNvSpPr txBox="1"/>
          <p:nvPr/>
        </p:nvSpPr>
        <p:spPr>
          <a:xfrm>
            <a:off x="5235225" y="151381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отвечает у доски: объясняет последовательно, употребляет термины и старается говорить точно и связно.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35228" y="1189056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Переписка с другом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сообщении он пишет коротко, просто и непринуждённо, используя разговорные слова и знакомые обращения.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35228" y="2226731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написании заявления или объяснительной записки он выбирает строгие формулировки и нейтральный тон.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35228" y="3264406"/>
            <a:ext cx="27942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пересказ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Новость он воспринимает как публицистический текст, а рассказ или сказку пересказывает с образными словами.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 и нормы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разновидности существуют внутри литературного языка, поэтому во всех ситуациях важны нормы произношения, орфографии и грамматики. Они делают речь понятной и культурной.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Уместный выбор слов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помогают подбирать слова так, чтобы они подходили к собеседнику, теме и обстановке. Одно и то же содержание можно выразить по-разному, но без речевых ошибок.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ученика это значит: правильно ставить ударение, грамотно писать слова и строить предложения, а также учитывать, где нужен строгий, а где более свободный тон.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тексты школьник встречает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 сталкивается с текстами на уроках и в обычном общении: именно они формируют ежедневную речевую практику.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разговорные тексты встречаются чаще остальных, но умение понимать объявления и новости тоже необходимо.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материалам учебной темы «Функциональные разновидности языка»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ситуации общения к выбору стиля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адресат, цель и жанр текста помогают выбрать нужную разновидность языка.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функциональных разновидностей чаще всего рассматривают в 7 классе, чтобы не смешивать их без причины.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«Функциональные разновидности языка»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стилей речи важно различать в школьных текстах.
</a:t>
            </a:r>
            <a:endParaRPr lang="en-US" sz="20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50522"/>
            <a:ext cx="4009200" cy="16390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распознать стиль текста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помогают определить стиль: цель, словарь и построение предложений.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сравнить несколько признаков сразу: один удачный пример не определяет стиль без контекста и общей задачи текста.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«Функциональные разновидности языка»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меняется вместе с ситуацией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Функциональные разновидности языка учат выбирать нужные слова и форму высказывания. Это помогает школьнику понимать тексты точнее, говорить уместнее и уверенно писать в любой ситуации.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2026-05-28T17:07:09Z</dcterms:created>
  <dcterms:modified xsi:type="dcterms:W3CDTF">2026-05-28T17:07:09Z</dcterms:modified>
</cp:coreProperties>
</file>