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настоящем человеке» учит: сильный характер живёт благодаря взаимопомощи.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«Круговая порука» настоящих людей в повести Бориса Полевого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Повесть, написанная по следам войны и подвига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создано в 1946 году по мотивам реальной судьбы летчика Алексея Маресьева. В годы Великой Отечественной войной человек выживал, когда рядом находились другие. Героизм в повести — это забота, труд, терпение и ответственность.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«круговая порука» в повести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привычной речи «круговая порука» звучит как что-то плохое: будто все отвечают друг за друга и терпят. У Полевого смысл иной — люди поддерживают, потому что считают себя обязанными помогать.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героями показана как невидимая цепочка: один спасает, другой лечит, третий помогает вернуться к делу жизни. Эти поступки не разрознены — они складываются в единый путь.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меняет и человека, и обстоятельства. Небольшие шаги каждого — от участия в судьбе до дисциплины — превращаются в общее дело, где спасение становится совместным трудом.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ранения к надежде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тяжёлого боя Алексей Мересьев оказывается в ситуации, когда один человек бессилен. Его спасают не случайность и не удача, а внимание людей. В повести герой показан сначала после ранения, затем — в пути к выздоровлению, когда поддержка становится ежедневной работой.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помощи вокруг одного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Мересьева постоянно действуют разные люди: жители, врачи, медсёстры, командиры, товарищи. Их помощь направлена на одно — сохранить жизнь и вернуть силы. Образ героя объединяет благодарность и упорство, а также стремление не разочаровать тех, кто в него поверил.
</a:t>
            </a:r>
            <a:endParaRPr lang="en-US" sz="1673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Мересьев как центр общей поддержки
</a:t>
            </a:r>
            <a:endParaRPr lang="en-US" sz="2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спасения и возвращения героя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из повести: от ранения до возвращения в полёты.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деревни: первая человеческая помощь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вместо равнодушия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 пути к госпиталю рядом оказываются люди, которые не отворачиваются. Они дают раненому летчику заботу, тепло и внимание, поддерживая его до момента медицинской помощи.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силы для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делятся тем, что у них есть: пищей и простыми средствами, помогающими пережить трудную ночь. Такая поддержка важна, потому что без сил нельзя дойти до лечения.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укрытие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 и укрытие на время спасают жизнь в самый опасный момент. Герой получает шанс восстановиться, а это значит: рядом с бедой появляется человек, который берёт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 в повести показаны не только как люди «для лечения», а как те, кто возвращает человеку надежду. Их работа требует терпения, аккуратности и постоянной включённости в судьбу пациента.
</a:t>
            </a:r>
            <a:endParaRPr lang="en-US" sz="1333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дни лечения, перевязки и наблюдение за состоянием героя создают основу выздоровления. Важны точность и дисциплина: без них нельзя пройти путь восстановления и поверить, что всё возможно.
</a:t>
            </a:r>
            <a:endParaRPr lang="en-US" sz="1377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Медсестры поддерживают Мересьева каждый день: ухаживают, помогают переносить трудности, напоминают о необходимости беречь силы. Такая забота становится частью «цепочки» помощи, ведущей обратно к жизни.
</a:t>
            </a:r>
            <a:endParaRPr lang="en-US" sz="1315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медсестры как носители ответственности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 спасении и возвращении Мересьева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каждой группы различается, но без любого звена путь героя ломается. Лечение и личное упорство особенно заметны.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успех возможен только при совместных усилиях — от первой помощи до решения вернуться к службе.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повести Бориса Полевого «Повесть о настоящем человеке» (распределение долей условное, отражает акценты текста).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501" y="1676050"/>
            <a:ext cx="2886297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чем помог герою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групп людей, вида помощи, эпизода и результата в повести.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видно: спасение складывается из разных задач — от выживания до профессионального возвращения. Личная воля героя поддерживается заботой всего окружения.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повести «Повесть о настоящем человеке» (обобщение эпизодов).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часть у Полевого выглядит как общий организм, где дисциплина нужна, но главное — внимание к судьбе каждого бойца. Командиры стараются не просто «исполнить приказ», а сохранить человеческую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Командиры и военная часть как единый коллектив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 повести принимаются с учётом того, что у солдата есть здоровье, силы и характер. Коллектив помогает человеку пройти трудный путь, когда один он не смог бы справиться.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части рождается из ответственности и порядка: люди знают, за что отвечают, и не бросают своих. Именно поэтому помощь становится системной, а не случайной: каждому этапу есть место.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человеку соединяется с требовательностью: герой получает возможность действовать и тренироваться, а не только отдыхать. Так коллективная сила помогает ему вернуться к делу и сохранить достоинство.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летчиков и проверка характера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товарищи по службе относятся к Мересьеву не как к слабому, которому «надо пожалеть», а как к человеку, чей характер можно и нужно проверять делом. Они смотрят на стойкость и умение держаться.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летчиков проявляется в совместной службе и взаимовыручке: рядом всегда есть те, кто поддержит и не станет скрывать правду. Такое уважение воспитывает силу духа и помогает идти дальше.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Мересьев как участник общей победы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 и первый разрыв с обычной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Мересьев оказывается в тяжелейших обстоятельствах: его судьба полностью зависит от помощи людей. Но он не прекращает бороться за каждый новый день и за возможность снова действовать.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выживание и дорога к госпиталю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на лесной дороге он получает поддержку от жителей и затем проходит лечение. Герой учится принимать заботу, но одновременно готовится не «ждать», а возвращаться к движению и работе над собой.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Протезирование и длительные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протезы уже помогают ходить, начинается труд, требующий терпения и дисциплины. Мересьев терпит боль, тренируется и снова учится управлять своим телом, превращая восстановление в ежедневный подвиг.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полеты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службе становится итогом общей цепочки помощи и личной настойчивости. Герой вновь выходит в небо, подтверждая: забота людей раскрывает возможности, но усилие человека завершает путь.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настоящих людей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равнодушие и участие ведут к разным исходам в ситуации чужой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настоящего человека 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Полевого эти качества не появляются сразу: сначала героя ведет борьба за жизнь, затем — забота о восстановлении, и только после этого возвращается уверенность в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качеств показывает, что победа держится на устойчивом характере: без труда, порядка и веры в людей возвращение было бы невозможным.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Характерологический анализ по тексту повести (качественная оценка, без привязки к точным числам в оригинале).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«круговая порука» не про давление. Это про взаимную верность: люди держатся за общее дело и ответственность, потому что каждый поступок влияет на судьбу другого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распределена по ролям: кто-то спасает, кто-то лечит, кто-то обучает и возвращает к службе. Так исчезает безучастность, а герою становится легче не сдаться.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делает выражение символом солидарности. «Круговая порука» работает как доброе обязательство, где нельзя бросить в беде и где совместный труд помогает победить обстоятельства.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«круговая порука» здесь имеет положительный смысл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конкретные детали поддержки
</a:t>
            </a:r>
            <a:endParaRPr lang="en-US" sz="2772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Полевой строит рассказ на точных, чувственных деталях: холод леса, боль после ранения, госпитальная тишина, протезы и усталость после тренировок. На этом фоне особенно заметны человеческие проявления.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руки, заботливый взгляд, слова участия и крепкое рукопожатие работают сильнее громких речей. Детали показывают, что помощь — это внимание к человеку, которое держит его на плаву.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469" y="1733225"/>
            <a:ext cx="266856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как меняется исход, когда рядом есть люди и когда помощь не приходит.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помощь действует как цепочка: каждое звено удерживает героя на пути впереди. В одиночку он не смог бы пройти все этапы.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событий повести Бориса Полевого «Повесть о настоящем человеке».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коллективная сила: сравнение эпизодов
</a:t>
            </a:r>
            <a:endParaRPr lang="en-US" sz="28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40435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повести с жизнью школьника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важно, чтобы рядом были друзья: поддержать словом, помочь разобраться с заданием, не оставить одного. Поддержка в школе бывает тихой, но очень действенной.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родители помогают, когда дают время на восстановление и помогают вернуться к делам. Иногда достаточно объяснить, как действовать, чтобы страх стал меньше, а уверенность — больше.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часто складывается из небольших поступков: не посмеяться над неудачей, отнестись бережно к ошибке, подсказать и помочь с делом. Из этого и рождается настоящая команда.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попытки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Мересьева, важны терпение и готовность пробовать еще раз. Если что-то не получается, коллектив помогает не сдаться, а продолжить путь маленькими шагами.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«Круговая порука» настоящих людей у Бориса Полевого — это взаимная верность, а не давление. Герой получает поддержку и сам отвечает на нее действиями, а не словами.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в повести принадлежит не одному человеку: спасение складывается из труда жителей, врачей, медсестер и военных. Каждый делает свое дело вовремя и бережно.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поддержка включает доверие: товарищи уважительно относятся к Мересьеву и помогают ему возвращаться к службе. Так характер проявляется в требованиях к себе, а не в жалости.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людей делает историю сильной и правдивой: она показывает человеческую доброту, которая становится опорой. Вместе с силой духа она превращает беду в начало нового пути.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анализа повести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сила человека в людях рядом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Бориса Полевого утверждает, что человек не существует в одиночку. Его поднимают на ноги труд, доброта, забота и ответственность других людей, а настоящий человек умеет благодарить, трудиться и не сдаваться.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2026-05-15T07:43:15Z</dcterms:created>
  <dcterms:modified xsi:type="dcterms:W3CDTF">2026-05-15T07:43:15Z</dcterms:modified>
</cp:coreProperties>
</file>