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Кольчатые черви и класс Многощетинковые черви
</a:t>
            </a:r>
            <a:endParaRPr lang="en-US" sz="2129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Сегментированные черви морей: строение, движение и роль в природе.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Многощетинковые черви в морях мира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черви живут почти во всех морях и океанах, от мелководий до больших глубин. Среди них есть крошечные виды и настоящие гиганты, а их разнообразие превышает 10 тысяч видов.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 типа Кольчатые черви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967850" y="1570925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Сегментированное тело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кольчатых червей состоит из повторяющихся сегментов. Такая «кольцевая» организация делает движение более гибким и помогает различным частям тела выполнять свои функции.
</a:t>
            </a:r>
            <a:endParaRPr lang="en-US" sz="883" dirty="0"/>
          </a:p>
        </p:txBody>
      </p:sp>
      <p:sp>
        <p:nvSpPr>
          <p:cNvPr id="11" name="Text 3"/>
          <p:cNvSpPr txBox="1"/>
          <p:nvPr/>
        </p:nvSpPr>
        <p:spPr>
          <a:xfrm>
            <a:off x="967850" y="2233528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Вторичная полость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них есть целом — полость тела, заполненная жидкостью. Она поддерживает форму тела, участвует в движении и служит внутренней средой для работы органов.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967850" y="2896128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Сквозное пищеварение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у кольчатых червей сквозная: пища проходит через ротовое отверстие, кишечник и выходит через анальное отверстие. Это повышает эффективность питания.
</a:t>
            </a:r>
            <a:endParaRPr lang="en-US" sz="846" dirty="0"/>
          </a:p>
        </p:txBody>
      </p:sp>
      <p:sp>
        <p:nvSpPr>
          <p:cNvPr id="13" name="Text 5"/>
          <p:cNvSpPr txBox="1"/>
          <p:nvPr/>
        </p:nvSpPr>
        <p:spPr>
          <a:xfrm>
            <a:off x="967850" y="3558728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Замкнутое кровообращение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у этих животных замкнутая, поэтому кровь движется по сосудам. Так кислород и питательные вещества быстрее доставляются к тканям и органам.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967850" y="4221328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организация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включает надглоточный узел и брюшную нервную цепочку. Благодаря ей кольчатые черви реагируют на раздражители, координируют движения и ориентируются в среде.
</a:t>
            </a:r>
            <a:endParaRPr lang="en-US" sz="86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495" y="1453525"/>
            <a:ext cx="3701109" cy="339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строение многощетинкового червя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Передний конец тела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переднем конце расположены голова, рот, щупальца, а у некоторых видов — глаза. Эти органы помогают находить пищу, воспринимать свет и ориентироваться в воде или грунте.
</a:t>
            </a:r>
            <a:endParaRPr lang="en-US" sz="917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Параподии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каждом сегменте находятся парные боковые выросты — параподии. Они служат опорой при движении, помогают цепляться за грунт и участвуют в плавании или зарывании.
</a:t>
            </a:r>
            <a:endParaRPr lang="en-US" sz="917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Щетинки на сегментах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параподиях обычно есть щетинки. Они действуют как маленькие зацепки: удерживают червя на поверхности, помогают отталкиваться и делают движение более уверенным.
</a:t>
            </a:r>
            <a:endParaRPr lang="en-US" sz="917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 наблюдения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изображения хорошо подходят нереида или пескожил: у них ясно видны сегменты, щетинки и общий план строения. Это делает внешний вид группы особенно наглядным.
</a:t>
            </a:r>
            <a:endParaRPr lang="en-US" sz="91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многощетинковые черви — наиболее морская и специализированная группа кольчатых червей.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тип Кольчатые черви и класс Многощетинковые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Многощетинковые лучше всего приспособлены к жизни в морской среде благодаря параподиям, щетинкам и особенностям дыхания.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учебному материалу о типе Annelida и классе Polychaeta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многощетинковый червь двигается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сокращений мышц и работы параподий при движении.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72" y="1948025"/>
            <a:ext cx="273600" cy="24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5625" y="3449134"/>
            <a:ext cx="273600" cy="24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многощетинковых червей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Охотятся на мелких животных, используя глотку и челюсти. Такой способ питания помогает им быстро добывать пищу в толще воды и на морском дне.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Детритофаги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Питаются остатками органических веществ в грунте. Они перерабатывают донные отложения и возвращают вещества в круговорот, поддерживая чистоту морского дна.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13557" y="3488098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Фильтраторы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Извлекают из воды мелкие частицы пищи и планктон. Этот способ особенно полезен там, где в воде много взвеси и мелкой органики.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пищевые привычки помогают многощетинковым червям заселять участки моря с разными условиями и ресурсами.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питания у многощетинковых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и детритофаги составляют основную часть, значит, эти способы питания наиболее распространены.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классам питания многощетинковых червей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 обмен веществ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842375" y="2002700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Кожное дыхание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многощетинковых газообмен происходит через тонкую влажную кожу. Для этого покровы должны постоянно оставаться влажными, поэтому водная среда особенно удобна.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733123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у некоторых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отдельных видов жабры расположены на параподиях или рядом с ними. Они увеличивают площадь поверхности, через которую кислород поступает в организм.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2386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кровеносной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Замкнутая кровеносная система переносит кислород и питательные вещества по телу. Благодаря этому ткани получают всё необходимое даже у достаточно крупных видов.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51461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воды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помогает сохранять влажность покровов и облегчает дыхание. Поэтому многощетинковые черви особенно успешно живут в морской среде, где условия для газообмена стабильнее.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и органы чувств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9427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включает надглоточный узел, окологлоточные связи и брюшную нервную цепочку. Она координирует движения, работу органов и реакцию на изменения среды.
</a:t>
            </a:r>
            <a:endParaRPr lang="en-US" sz="1014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804551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
</a:t>
            </a:r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видов есть щупальца, усики, глаза и чувствительные участки тела. Эти органы помогают воспринимать свет, прикосновения и колебания воды.
</a:t>
            </a:r>
            <a:endParaRPr lang="en-US" sz="1177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6663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они нужны
</a:t>
            </a:r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органам чувств черви находят пищу, замечают опасность и ориентируются в морском грунте или в мутной воде. Это особенно важно в сложной среде обитания.
</a:t>
            </a:r>
            <a:endParaRPr lang="en-US" sz="109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размножения многощетинковых червей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Раздельные полы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большинства видов самцы и самки существуют отдельно. Половые клетки созревают во взрослом черве, после чего он переходит к размножению в морской воде.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Половая клетка самца встречается с яйцеклеткой в воде. После слияния образуется яйцо, из которого развивается новая особь.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Личинка трохофора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яйца выходит подвижная личинка, которая некоторое время плавает в толще воды. Затем она постепенно меняется, образует сегменты и превращается во взрослого червя.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ранних этапах личинка свободно плавает, а позже переходит к донному образу жизни и усложняет строение тела.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развития многощетинкового червя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идет поэтапно: от простой личинки к червю с сегментами, щетинками и органами чувств, приспособленному к жизни на дне.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зоологии, обобщение по жизненному циклу многощетинковых червей.
</a:t>
            </a:r>
            <a:endParaRPr lang="en-US" sz="66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1358" y="1978300"/>
            <a:ext cx="398700" cy="35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3263" y="2004838"/>
            <a:ext cx="398700" cy="35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2173" y="2004838"/>
            <a:ext cx="398700" cy="35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1073" y="2022558"/>
            <a:ext cx="398700" cy="3189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относится к многощетинковым червям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Нереиды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подвижные черви прибрежной зоны. Они активно плавают, быстро реагируют на движение воды и часто ведут хищный образ жизни, охотясь на мелких животных.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Пескожилы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черви живут в песчаном грунте и прокладывают ходы в донных отложениях. Их тело хорошо приспособлено к зарыванию и продвижению в плотном песке.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мыши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Обитатели морского дна с густыми щетинками на теле. Их покровы могут переливаться на свету, а заметное внешнее строение помогает выделяться среди донных животных.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Многощетинковые черви сильно отличаются друг от друга по форме тела, способу движения и питанию. Именно поэтому они успешно заселяют разные участки морей и океанов.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56" y="1846057"/>
            <a:ext cx="7323887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строение тела связано с образом жизни у разных многощетинковых червей.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Представители и их приспособления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используют разные ресурсы среды: одни активно двигаются в воде, другие приспособлены к жизни в песке или на дне.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о многощетинковых червях, обобщение по типичным представителям.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многощетинковые важны для моря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910825" y="192942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остатков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черви перерабатывают мертвые остатки растений и животных, ускоряя возвращение веществ в круговорот. Благодаря этому морское дно остается более «живым» и богатым питательными веществами.
</a:t>
            </a:r>
            <a:endParaRPr lang="en-US" sz="756" dirty="0"/>
          </a:p>
        </p:txBody>
      </p:sp>
      <p:sp>
        <p:nvSpPr>
          <p:cNvPr id="11" name="Text 3"/>
          <p:cNvSpPr txBox="1"/>
          <p:nvPr/>
        </p:nvSpPr>
        <p:spPr>
          <a:xfrm>
            <a:off x="5910825" y="256251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Перемешивание грунта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Передвигаясь и зарываясь, многощетинковые разрыхляют донные отложения. Это помогает воде и кислороду проникать глубже в грунт и улучшает условия для других организмов.
</a:t>
            </a:r>
            <a:endParaRPr lang="en-US" sz="756" dirty="0"/>
          </a:p>
        </p:txBody>
      </p:sp>
      <p:sp>
        <p:nvSpPr>
          <p:cNvPr id="12" name="Text 4"/>
          <p:cNvSpPr txBox="1"/>
          <p:nvPr/>
        </p:nvSpPr>
        <p:spPr>
          <a:xfrm>
            <a:off x="5910825" y="3195608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Звено пищевой цепи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Многощетинковые служат кормом для рыб, крабов, морских птиц и других животных. Если их становится меньше, страдают и хищники, которые зависят от этой пищи.
</a:t>
            </a:r>
            <a:endParaRPr lang="en-US" sz="756" dirty="0"/>
          </a:p>
        </p:txBody>
      </p:sp>
      <p:sp>
        <p:nvSpPr>
          <p:cNvPr id="13" name="Text 5"/>
          <p:cNvSpPr txBox="1"/>
          <p:nvPr/>
        </p:nvSpPr>
        <p:spPr>
          <a:xfrm>
            <a:off x="5910825" y="3828697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состояния дна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и разнообразие многощетинковых червей помогают судить о состоянии донных сообществ. Поэтому их часто рассматривают как важную часть морской экосистемы.
</a:t>
            </a:r>
            <a:endParaRPr lang="en-US" sz="75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деятельность особенно заметна в донных сообществах, где они постоянно взаимодействуют с грунтом, остатками пищи и другими обитателями моря.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многощетинковых в природе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связан с переработкой органики и поддержанием пищевых цепей, а остальные функции дополняют общее здоровье морского дна.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учебного курса зоологии о роли многощетинковых червей в морских экосистемах.
</a:t>
            </a:r>
            <a:endParaRPr lang="en-US" sz="61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Сегментация, параподии и щетинки делают движения точными, а также помогают удерживаться в грунте и добывать пищу.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строению и образу жизни многощетинковых червей.
</a:t>
            </a:r>
            <a:endParaRPr lang="en-US" sz="613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приспособления особенно хорошо помогают им жить в морской среде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помогает жить в море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общим признакам многощетинковых червей и их связи с условиями морской среды.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435" y="1935525"/>
            <a:ext cx="234675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8325" y="3436634"/>
            <a:ext cx="268200" cy="26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особенности многощетинковых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Свечение в темноте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многощетинковые черви способны светиться благодаря биолюминесценции. Это помогает им выделяться в темной воде и может быть связано с защитой или общением.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 горячих источников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виды встречаются рядом с подводными горячими источниками. Такие условия очень непростые, поэтому организмы там обладают особыми приспособлениями к высокой температуре.
</a:t>
            </a:r>
            <a:endParaRPr lang="en-US" sz="854" dirty="0"/>
          </a:p>
        </p:txBody>
      </p:sp>
      <p:sp>
        <p:nvSpPr>
          <p:cNvPr id="10" name="Text 4"/>
          <p:cNvSpPr txBox="1"/>
          <p:nvPr/>
        </p:nvSpPr>
        <p:spPr>
          <a:xfrm>
            <a:off x="3513557" y="3488098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Радужный блеск щетинок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морских мышей густые щетинки отражают свет и создают заметный блеск. Эта особенность делает их легко узнаваемыми и подчеркивает разнообразие многощетинковых червей.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Многощетинковые черви: строение, жизнь и значение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Кольчатые черви отличаются сегментированным телом и сложной организацией. Многощетинковые — яркий пример успешной морской группы, чьи приспособления помогают им жить, двигаться и поддерживать экосистемы.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2026-05-29T19:24:24Z</dcterms:created>
  <dcterms:modified xsi:type="dcterms:W3CDTF">2026-05-29T19:24:24Z</dcterms:modified>
</cp:coreProperties>
</file>