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организмов одного вида, взаимодействующая и развивающаяся в пределах определённой территории.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 основа экологических процессов и эволюции
</a:t>
            </a:r>
            <a:endParaRPr lang="en-US" sz="2237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«популяция» впервые предложен в XIX веке и стал фундаментом для изучения эволюции, генетики и экологии. Вклад учёных Дарвина, Вернадского и Тимофеева-Ресовского сформировал современное понимание популяционных процессов.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понятия популяции и его значение в биологии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популяции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развитой половой и возрастной структуры обеспечивает регуляцию рождаемости и смертности, влияя на динамику численности.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однородность внутри популяции обеспечивает обмен наследственной информацией и формирует общую генетическую структуру.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локальная группа особей одного вида, способная к устойчивому воспроизводству и поддержанию численности на определённой территории.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окружающей средой и поддержание экологического единства важны для адаптации и выживания популяции.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и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количество осадков определяют комфортность среды, а доступность пищи и воды влияет на выживаемость и рост популяции. Недостаток ресурсов ограничивает численность и расселение.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конкуренции и хищничества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пространство и пищу между особями и с другими видами сдерживает численность. Хищники и паразиты регулируют популяционные уровни, создавая динамическое равновесие.
</a:t>
            </a:r>
            <a:endParaRPr lang="en-US" sz="108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процессы и 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особей между популяциями способствует генетическому обмену, расширяет ареал обитания и снижает внутривидовую конкуренцию, влияя на структуру и выживаемость популяции.
</a:t>
            </a:r>
            <a:endParaRPr lang="en-US" sz="1096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популяции и их динамику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популяции мышей в лесостепи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отчётливо видны фазы роста и снижения, связанных с изменением условий пищи и воздействием хищников.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показывают, что численность популяции напрямую зависит от ресурсов и биотических взаимодействий.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Полевое исследование, 2015-2025 гг.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характеристики популяций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делит популяцию на группы по возрасту, что отражает жизненные этапы и влияет на скорость воспроизводства и смертности.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 описывает размещение особей (равномерное, группированное, случайное), обуславливая социальные и экологические взаимодействия.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структура определяет репродуктивный потенциал через соотношение полов, влияя на эффективность размножения и демографическую стабильность.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метапопуляций и изолированных популяций
</a:t>
            </a:r>
            <a:endParaRPr lang="en-US" sz="2169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характеризует численность, генетическое разнообразие, адаптационные способности и устойчивость к стрессам разветвлённых и изолированных групп.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снижает генетическую вариативность и повышает риск вымирания популяций.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Lehrman, 2017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роща — популяция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берёз на ограниченном ареале стабильно взаимодействует с окружающей средой, демонстрируя устойчивость и адаптации к локальным условиям климата и почвенного состава.
</a:t>
            </a:r>
            <a:endParaRPr lang="en-US" sz="108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Стадо зубров в Беловежской пуще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млекопитающие с выраженной территориальностью и сезонными изменениями численности, организующие сложные социальные структуры в природном биогеоценозе.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типичных популяций в природе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многообразие в популяциях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Панмиксия обеспечивает свободное скрещивание, что поддерживает гетерогенность и снижает риск инбридинговых депрессий.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вносят новые наследственные варианты, способствуя изменчивости и потенциальной адаптивности популяции к изменяющимся условиям.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влияет на случайные изменения аллельных частот, что особенно заметно в малочисленных изолированных популяциях.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популяции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процессы, влияющие на численность и структуру популяции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процессы поддерживают генетический обмен между группами и помогают избегать неблагоприятных условий, обеспечивая популяциям устойчивость и адаптивность к изменениям среды.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процессы в жизнедеятельности популяций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— это перемещения особей внутри или вне ареала, способствующие освоению новых территорий и снижению конкуренции за ресурсы внутри популяции.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популяций животных в различных биотопах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плотность основных видов в разных экосистемах, показывая влияние трофической позиции и среды обитания на численность животных.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Беляев, «Экология животных», 2020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популяций зависит от экологической ниши и доступности ресурсов, при этом хищники обычно имеют более низкую плотность, чем травоядные.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саморегуляции численности в популяциях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поведение способствует разделению пространства, снижает конфликты и регулирует распределение особей в популяции, влияя на их доступ к ресурсам.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конкуренция за пищу и территорию ограничивает прирост численности, предотвращая чрезмерное потребление ресурсов и поддерживая баланс внутри популяции.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рождаемости и смертности происходит за счет физиологических и поведенческих адаптаций, влияющих на успех размножения и выживаемость молодняка.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иерархия формирует структуру взаимодействий, обеспечивая преимущество доминирующих особей и поддерживая устойчивость социума и популяции в целом.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популяций по экологическим признакам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Элементарные и экологические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Элементарные популяции занимают небольшие однородные участки и характеризуются простой структурой и ограниченным генетическим обменом. Экологические популяции объединяют несколько элементарных, обладают общими экологическими особенностями и взаимодействием.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Демовые или метапопуляции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Демовые популяции — крупные объединения с сетью взаимосвязей между подгруппами, обеспечивающие устойчивость через миграции и обмен генетическим материалом, что повышает адаптационный потенциал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и логистический типы роста популяции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характерен для благоприятных условий, тогда как логистический отражает ограничение среды, приводящее к стабилизации численности.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помогает прогнозировать численность видов и определять пределы устойчивости популяций в экосистемах.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научных исследований по экологии популяций, 2022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популяций в устойчивости и развитии экосистем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численность друг друга, предотвращая перенаселенность и истощение ресурсов, что способствует экологическому равновесию и биоразнообразию.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 напрямую связана с здоровьем и разнообразием популяций, способных адаптироваться к изменениям и сохранять функции среды обитания.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обеспечивают круговорот веществ и энергии, поддерживая обмен и баланс в экосистемах через участие в пищевых сетях и биогеохимических циклах.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 единица эволюционного процесса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изоляция приводит к формированию географических рас и появлению новых видов в результате долгосрочной эволюции.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Отбор, как естественный, так и искусственный, влияет на распространение полезных признаков и формирует приспособленные к условиям виды.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популяциях накапливаются мутации, создающие генетическое разнообразие, необходимое для естественного отбора и адаптации к окружающей среде.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диверсификация птиц рода зимородков, различающихся адаптациями на разных континентах из-за экологических различий и изоляции.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ареалов и её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Расчленение природных территорий приводит к снижению связности популяций, ограничивает миграции и снижает генетическое разнообразие, что повышает риск вымирания видов.
</a:t>
            </a:r>
            <a:endParaRPr lang="en-US" sz="1096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поддержка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охраняемых территорий помогает сохранять редкие виды и их среды обитания, например, успешные выпуски зубров обеспечили восстановление их численности.
</a:t>
            </a:r>
            <a:endParaRPr lang="en-US" sz="1096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контроль численности инвазивных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биотехнологий и мониторинга позволяют регулировать численность вредных или инвазивных популяций, минимизируя нарушение экосистем.
</a:t>
            </a:r>
            <a:endParaRPr lang="en-US" sz="1096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популяции: риски и пути регулирования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мониторинга и современные исследования популяций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идентификация выявляет структуру популяций и вариабельность, что важно для сохранения генетического фонда и понимания эволюционных процессов.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моделирование и статистический анализ помогают прогнозировать динамику численности и выявлять угрозы для развития популяций и экосистем.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Кольцевание и спутниковое слежение позволяют отслеживать перемещения особей, оценивать ареал и миграционные пути для изучения поведения популяций.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Популяции: фундамент жизни и устойчивости биосферы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играют ключевую роль в сохранении видов и экосистем, обеспечивая адаптацию и устойчивость жизни на Земле в условиях постоянных изменений.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2026-05-09T23:28:15Z</dcterms:created>
  <dcterms:modified xsi:type="dcterms:W3CDTF">2026-05-09T23:28:15Z</dcterms:modified>
</cp:coreProperties>
</file>