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Митоз: основы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Фундаментальный процесс деления клеток, обеспечивающий рост и регенерацию организма.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«митоз» был введён В. Флеммингом в 1882 году для описания деления клеток саламандры. Митоз обеспечивает размножение соматических клеток, противостоит мейозу, важен для регенерации и сохранения генетической стабильности организма. Современные методы подробно изучают процесс и его нарушения.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митоза в биологии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цикл и ключевая роль митоза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 — подготовительный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 включает Фазы G1, S и G2, в течение которых клетка растёт, реплицирует ДНК и готовится к делению. Этот этап обеспечивает основу для последующего успешного митоза.
</a:t>
            </a:r>
            <a:endParaRPr lang="en-US" sz="1043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— точное распределение наследственной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митотической фазе каждая хромосома копируется и распределяется между двумя дочерними клетками, что гарантирует сохранение генетической информации и устойчивость тканей.
</a:t>
            </a:r>
            <a:endParaRPr lang="en-US" sz="990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стабильность как основной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35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деления при митозе критично важна для предотвращения мутаций и поддержания нормального функционирования организма, особенно в тканях с высокой репликацией.
</a:t>
            </a:r>
            <a:endParaRPr lang="en-US" sz="9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контролирует рост организма, обеспечивая увеличение числа клеток во всех тканях, что особенно важно в период развития.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способствует восстановлению повреждённых органов, заменяя старые или погибшие клетки новыми и сохраняя функциональность тканей.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пролиферация клеток эпителия и костного мозга происходит именно благодаря митозу, поддерживая гомеостаз организма.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передача ДНК снижает вероятность генетических сбоев и мутаций, обеспечивая стабильность наследственной информации.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 митоза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74" y="2457097"/>
            <a:ext cx="2095405" cy="2167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8308" y="2457097"/>
            <a:ext cx="2095405" cy="2167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2230" y="2457097"/>
            <a:ext cx="2095405" cy="2167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6152" y="2457097"/>
            <a:ext cx="2095405" cy="21673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1950" y="1777513"/>
            <a:ext cx="1934633" cy="5568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— начальные преобразования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профазе хроматин конденсируется в хромосомы, исчезает ядерная оболочка, а центриоли начинают мигрировать, формируя веретено деления.
</a:t>
            </a:r>
            <a:endParaRPr lang="en-US" sz="807" dirty="0"/>
          </a:p>
        </p:txBody>
      </p:sp>
      <p:sp>
        <p:nvSpPr>
          <p:cNvPr id="11" name="Text 2"/>
          <p:cNvSpPr txBox="1"/>
          <p:nvPr/>
        </p:nvSpPr>
        <p:spPr>
          <a:xfrm>
            <a:off x="6727688" y="1777513"/>
            <a:ext cx="1977129" cy="5568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Телофаза — восстановление ядра и подготовка к цитокинезу
</a:t>
            </a:r>
            <a:pPr algn="l" indent="0" marL="0">
              <a:lnSpc>
                <a:spcPct val="100000"/>
              </a:lnSpc>
              <a:buNone/>
            </a:pPr>
            <a:r>
              <a:rPr lang="en-US" sz="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полюсе формируются новые ядерные оболочки, хромосомы начинают деспирализоваться, завершая разделение генетического материала.
</a:t>
            </a:r>
            <a:endParaRPr lang="en-US" sz="805" dirty="0"/>
          </a:p>
        </p:txBody>
      </p:sp>
      <p:sp>
        <p:nvSpPr>
          <p:cNvPr id="12" name="Text 3"/>
          <p:cNvSpPr txBox="1"/>
          <p:nvPr/>
        </p:nvSpPr>
        <p:spPr>
          <a:xfrm>
            <a:off x="4611220" y="1777513"/>
            <a:ext cx="1957519" cy="5568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 — расхождение сестринских хроматид
</a:t>
            </a:r>
            <a:pPr algn="l" indent="0" marL="0">
              <a:lnSpc>
                <a:spcPct val="100000"/>
              </a:lnSpc>
              <a:buNone/>
            </a:pPr>
            <a:r>
              <a:rPr lang="en-US" sz="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Сестринские хроматиды отделяются и движутся к противоположным полюсам клетки вследствие укорачивания микротрубочек.
</a:t>
            </a:r>
            <a:endParaRPr lang="en-US" sz="905" dirty="0"/>
          </a:p>
        </p:txBody>
      </p:sp>
      <p:sp>
        <p:nvSpPr>
          <p:cNvPr id="13" name="Text 4"/>
          <p:cNvSpPr txBox="1"/>
          <p:nvPr/>
        </p:nvSpPr>
        <p:spPr>
          <a:xfrm>
            <a:off x="2494925" y="1777513"/>
            <a:ext cx="1937736" cy="5568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 — выравнивание хромосом
</a:t>
            </a:r>
            <a:pPr algn="l" indent="0" marL="0">
              <a:lnSpc>
                <a:spcPct val="100000"/>
              </a:lnSpc>
              <a:buNone/>
            </a:pPr>
            <a:r>
              <a:rPr lang="en-US" sz="3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располагаются по экватору клетки, образуя метафазную пластинку, что готовит их к равному разделению в последующих этапах.
</a:t>
            </a:r>
            <a:endParaRPr lang="en-US" sz="882" dirty="0"/>
          </a:p>
        </p:txBody>
      </p:sp>
      <p:sp>
        <p:nvSpPr>
          <p:cNvPr id="14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основных фаз митоза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119814"/>
            <a:ext cx="3848986" cy="19754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ключевые особенности четырёх стадий митоза, подчеркивая их уникальные морфологические и функциональные признаки.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стадия обеспечивает правильное распределение генетического материала и предотвращает ошибки деления.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общей биологии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стадий митоза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Профаза: подготовка клетки к делению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Конденсация ДНК и формирование хромосом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профазе хроматин становится плотными хромосомами, которые становятся чётко видимыми даже под световым микроскопом.
</a:t>
            </a:r>
            <a:endParaRPr lang="en-US" sz="1155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ядерной оболочки и ядрышка
</a:t>
            </a:r>
            <a:pPr algn="l" indent="0" marL="0">
              <a:lnSpc>
                <a:spcPct val="100000"/>
              </a:lnSpc>
              <a:buNone/>
            </a:pPr>
            <a:r>
              <a:rPr lang="en-US" sz="39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 разрушается, а ядрышко исчезает, что облегчает взаимодействие хромосом с динамическими структурами клетки.
</a:t>
            </a:r>
            <a:endParaRPr lang="en-US" sz="1117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веретена 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2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Центриоли расходятся к противоположным полюсам и начинают образовывать микротрубочки, необходимые для правильного разделения хромосом.
</a:t>
            </a:r>
            <a:endParaRPr lang="en-US" sz="117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спирализация и пластина метафазы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достигают максимальной спирализации и выстраиваются по экватору, формируя метафазную пластинку для последующего равномерного разделения.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Прикрепление микротрубочек и подготовка к расхождению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 веретена прикрепляются к центромерам, обеспечивая надежное сцепление и готовность к расхождению сестринских хроматид.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Метафаза: выстраивание хромосом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63"/>
            <a:ext cx="3331800" cy="27558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Сестринские хроматиды отделяются в точке центромеры и начинают движение к противоположным полюсам клетки, обеспечивая равномерное распределение генетического материала.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26418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сопровождается укорочением микротрубочек веретена, что позволяет хроматидам достигать полюсов до завершения деления.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Анафаза: расхождение хроматид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полюсах клетки образуются новые ядерные оболочки, а хромосомы деспирализуются, переходя в менее конденсированное состояние хроматина, готового к работе.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Восстанавливается ядрышко, происходит подготовка к цитокинезу — разделению цитоплазмы, что завершает процесс клеточного деления.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Телофаза: завершение митоза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при митозе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Современные учебные материалы по клеточной биологии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варьирование длительности митотических фаз между видами, отражающее адаптацию клеточного деления к биологическим особенностям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наиболее продолжительна во всех изученных организмах, что связано с необходимостью тщательной подготовки к делению клеток.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биологических исследований, 2023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фаз митоза у различных организмов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Белки-циклины и циклин-зависимые киназы (CDK) координируют последовательность событий митотического цикла, обеспечивая точность переходов между фазами деления.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Митотические контрольные точки, в частности контроль сборки веретена деления, препятствуют прогрессии митоза при неправильном прикреплении микротрубочек к центромерам.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регуляции митоза способствуют развитию анеуплоидии, что связано с онкогенезом и рядом наследственных патологий.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механизмы контроля митоза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Цитокинез обеспечивает физическое разделение дочерних клеток, гарантируя соответствующее распределение цитоплазматических компонентов и органелл после митоза.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формируется борозда деления, а у растений — клеточная пластинка и новая клеточная стенка; сбои приводят к многоядерности и изменению числа хромосом.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цитокинеза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митоза сопровождается классическими фазами, с формированием перетяжки в цитокинезе и с центриолями, которые управляют организацией веретена.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Цитокинез осуществляется через формирование клеточной пластинки; отсутствуют центриоли, веретено деления формируется иначе, что влияет на структуру процесса.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последовательно делить ядра без немедленного разделения цитоплазмы, образуя многоядерные структуры, что отличается от классического митоза.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простейшие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Происходят вариации в сохранении или разрушении ядерной оболочки и в наличии центриолей, отражая адаптивные особенности митотического деления.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у разных типов клеток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2370" y="2755985"/>
            <a:ext cx="305926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А.А. Каменский, «Биология. 10 класс»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митоза и мейоза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базовые характеристики процессов митоза и мейоза, подчёркивая их биологические функции и последствия для клеток-потомков.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митоза и мейоза обусловлены их биологическими ролями: стабильное наследование против генетического разнообразия.
</a:t>
            </a:r>
            <a:endParaRPr lang="en-US" sz="12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Анеуплоидия и её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распределении хромосом приводят к изменению их числа, вызывая синдромы, такие как синдром Дауна, и способствуют развитию злокачественных опухолей.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регенеративные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деления клеток вызывают аномалии восстановления тканей и формирование полиплоидных клеток, что отражается на функциональном состоянии органов.
</a:t>
            </a:r>
            <a:endParaRPr lang="en-US" sz="1054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митотических нарушений в онкологии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регуляции митоза способствует неуправляемому клеточному делению, что является ключевым фактором в появлении и прогрессии раковых заболеваний.
</a:t>
            </a:r>
            <a:endParaRPr lang="en-US" sz="995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Аномалии митоза и патологии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лежит в основе создания генетически идентичных копий организмов, что применяется в селекции и сохранении видов.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культивирования клеток in vitro позволяет производить биопрепараты, вакцины и исследовать клеточные механизмы.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Регенеративная 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митоза необходим для эффективного восстановления тканей и органов, применяемого в терапии повреждений и заболеваний.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изучение митотических процессов способствует разработке новых методов диагностики и лечения заболеваний.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митоза в биотехнологии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митоза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Флуоресцентная микроскопия
</a:t>
            </a:r>
            <a:pPr algn="l" indent="0" marL="0">
              <a:lnSpc>
                <a:spcPct val="100000"/>
              </a:lnSpc>
              <a:buNone/>
            </a:pPr>
            <a:r>
              <a:rPr lang="en-US" sz="43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красителей, таких как DAPI, позволяет визуализировать хромосомы и динамику фаз митоза в живых клетках с высокой точностью.
</a:t>
            </a:r>
            <a:endParaRPr lang="en-US" sz="1210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Live-cell imaging
</a:t>
            </a:r>
            <a:pPr algn="l" indent="0" marL="0">
              <a:lnSpc>
                <a:spcPct val="100000"/>
              </a:lnSpc>
              <a:buNone/>
            </a:pPr>
            <a:r>
              <a:rPr lang="en-US" sz="42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наблюдения за живыми клетками позволяют фиксировать молекулярные изменения в реальном времени, раскрывая детали процессов деления.
</a:t>
            </a:r>
            <a:endParaRPr lang="en-US" sz="119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анализа
</a:t>
            </a:r>
            <a:pPr algn="l" indent="0" marL="0">
              <a:lnSpc>
                <a:spcPct val="100000"/>
              </a:lnSpc>
              <a:buNone/>
            </a:pPr>
            <a:r>
              <a:rPr lang="en-US" sz="43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программного обеспечения ускоряет обработку данных, повышая качество диагностики нарушений митоза и исследовательских оценок.
</a:t>
            </a:r>
            <a:endParaRPr lang="en-US" sz="121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митоза в биологии и 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обеспечивает стабильность наследственной информации и обновление тканей, а понимание его механизмов стимулирует развитие медицины и биотехнологий.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2026-05-10T00:53:43Z</dcterms:created>
  <dcterms:modified xsi:type="dcterms:W3CDTF">2026-05-10T00:53:43Z</dcterms:modified>
</cp:coreProperties>
</file>