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Кто живёт в чужих телах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паразитизм — жизнь организмов в чужих телах и их влияние на природу.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— древние соседи живых организмов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существуют миллионы лет, найдены в ископаемых. Они регулируют численность видов и участвуют в обмене веществ, влияя на эволюционное развитие хозяев и себя.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паразитизм? Жизнь на чужом теле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живут на волосах, питаясь кровью хозяина. Они вызывают зуд и дискомфорт, легко передаются от человека к человеку в близком контакте.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— приставучие насекомые на человеке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микроорганизм живёт в крови, вызывая малярию. Его переносят комары, и он способен вызывать лихорадку, слабость и тяжёлые осложнения.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— паразит крови человека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прикрепляются к коже млекопитающих, высасывая кровь. Некоторые виды способны переносить опасные заболевания, воздействуя на здоровье животных.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— обитатели кожи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паразитов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Облигатные паразиты полностью зависят от хозяина и не могут жить самостоятельно, например, вши и ленточные черви.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Факультативные паразиты обычно свободноживущие, но могут временно паразитировать, как некоторые виды грибов при ослаблении хозяина.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Эндопаразиты живут внутри тела хозяина, например, аскариды и лямблии, вызывая внутренние заболевания и ослабляя организм.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Эктопаразиты обитают на поверхности организма хозяина, такие как блохи и клещи, вызывая внешние повреждения и раздражения.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паразита: сложные этапы развития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откладывают яйца, которые выходят из организма хозяина и развиваются в окружающей среде. Личинки проходят стадии созревания, готовясь к инфицированию нового хозяина.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личинки: начало пути паразита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паразиты обитают в определённых органах, питаются ресурсами хозяина и откладывают яйца, завершая цикл и продолжая заражение.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форма и размножение внутри хозяина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личинки, как у аскариды, проходят через лёгкие перед попаданием в кишечник, вызывая воспаления и симптомы заболевания на разных этапах.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через органы хозяина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наибольшее разнообразие паразитов, что связано с их разнообразными средами обитания.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паразитов отражает экологические особенности их хозяев и сложность пищевых цепей.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паразитов у разных животных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зоологии,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 питаются за счёт хозяев, используя присоски для извлечения влаги и питательных веществ.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растений снижают урожай и могут способствовать распространению болезней, угрожая сельскому хозяйству.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закрепляется на деревьях, вытягивая из них воду и минералы, вредя здоровью хозяина.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обвивает стебли других растений, ослабляя их и замедляя рост из-за потери соков.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растений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паразиты: Малярийный плазмодий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переносят плазмодия, который проникает в организм человека во время укуса. Это начало сложного цикла развития паразита в организме.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через комаров рода Anopheles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Плазмодий размножается сначала в печени, затем попадает в кровь, заражая эритроциты и вызывая приступы жара и озноба.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печени и крови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без своевременной терапии может привести к серьёзным осложнениям и смерти из-за нарушения работы жизненно важных органов.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при отсутствии лечения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Глисты: частые паразиты человека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— распространённые кишечные паразиты, вызывающие боли и нарушения пищеварения, особенно у детей.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Острицы легко передаются в коллективах, вызывая зуд и дискомфорт в области анального отверстия.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через немытые овощи, воду и контакт с заражёнными, усугубляясь плохой гигиеной.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лентец — паразит, попадающий через употребление сырой или плохо термически обработанной рыбы.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329" y="1612725"/>
            <a:ext cx="4799743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групп паразитов с путями заражения, симптомами и мерами профилактики для защиты здоровья.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 и правильное питание — ключ к снижению риска заражения паразитами.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человеческие паразиты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Ржавчинный гриб поражает зерновые культуры, вызывая образование рыжих пятен на листьях. Это снижает фотосинтез и приводит к уменьшению урожайности. Заболевание опасно для хлеборобов и сельского хозяйства в целом.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Ржавчинный гриб на злаках: угроза урожаю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Кандидоз вызывается грибами рода Candida, поражающими слизистые оболочки и кожу. В результате появляется белый налёт и воспаление. Болезнь часто развивается при ослабленном иммунитете.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Кандидоз: грибок на слизистых и коже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Стригущий лишай — кожное заболевание, вызываемое дерматофитами. Он проявляется зудом и шелушением кожи. Заболевание распространено среди школьников и требует своевременного лечения.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у человека: стригущий лишай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это мельчайшие паразиты, которые не могут размножаться вне живой клетки и используют её ресурсы для собственного воспроизведения.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поражает иммунную систему человека, делая организм уязвимым к разнообразным инфекциям и осложнениям.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Коронавирус SARS-CoV-2 стал причиной пандемии COVID-19, изменив образ жизни и подчеркивая опасность вирусных инфекций.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гриппа регулярно вызывает эпидемии простудных заболеваний по всему миру, влияя на состояние здоровья тысяч 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паразиты на клеточном уровне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домашних животных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 кошки часто заражаются блохами и клещами, вызывающими зуд, дерматиты и общее недомогание питомцев.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 у домашних животных приводят к снижению аппетита, потере веса и слабости, ухудшая качество жизни питомцев.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заражения включает регулярную обработку животных и соблюдение правил гигиены владельцами.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паразиты, как токсоплазмы и эхинококки, могут передаваться человеку, создавая потенциальную опасность для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необычные паразиты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Рыба-кандиру проникает в жабры крупных рыб, питаясь их кровью. Этот миниатюрный паразит вызывает болезненные повреждения и встречается только в водах тропических рек.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Рыба-кандиру: кровососущий житель Амазонки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 заражает муравьёв, изменяя их поведение. Заражённые муравьи поднимаются на высокие растения, где гриб продолжает развиваться и распространяться через споры.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Ophiocordyceps и контроль над муравьём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паразиты выработали уникальные стратегии выживания: маскировку, изменения поведения хозяина и сложные циклы развития с несколькими видами организмов.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паразитов к сложной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случаи массовых заражений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более 200 миллионов человек заболевают малярией, особенно в тропических регионах Африки и Азии, что вызывает серьёзные проблемы здравоохранения.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— глобальная угроза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районах России фиксируются массовые заражения гельминтами, особенно среди детей в летних лагерях и деревнях, что требует усиления профилактических мер.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гельминтозов в России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Переносимая трипаносомами болезнь Шагаса особенно распространена в некоторых странах Латинской Америки, вызывая хронические сердечные и кишечные заболевания.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болезни Шагаса в Латинской Америке
</a:t>
            </a:r>
            <a:endParaRPr lang="en-US" sz="15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паразитов: личная гигиена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снижают риск заражения паразитами и инфекциями. Особенно важно мыть их перед едой и после прогулок на улице, чтобы избежать попадания вредных микроорганизмов.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— простое средство профилактики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мытьё фруктов и овощей, а также тщательное приготовление мяса убивают личинки и яйца паразитов, снижая риск заболевания у человека.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обработка пищи и овощей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обработка собак и кошек от блох и клещей предотвращает распространение паразитов и защищает не только животных, но и их хозяев.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домашних питомцев — залог здоровья семьи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санитарных условий и просвещение населения способствовали уменьшению количества заболеваний паразитами за последние 20 лет.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систематические профилактические меры эффективно снижают распространение паразитозов в России.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числа заболеваний паразитами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2021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исследования паразитов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(XIX век)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учёный доказал бактериальную природу многих инфекций, заложив основы микробиологии и созданию вакцин.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Рональд Росс (начало XX века)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Изучил жизненный цикл малярийного плазмодия, выявил роль комаров-переносчиков, что помогло разработать меры борьбы с малярией.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В.П. Демидов (XX век)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паразитолог изучал гельминтов, внедрял эффективные методы диагностики и профилактики гельминтозов среди населения.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эволюция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происходит постоянная «гонка вооружений», поддерживающая динамическое равновесие между паразитами и их жертвами.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постоянно совершенствуют способы обхода защитных систем хозяина, что приводит к формированию устойчивости к лекарственным средствам.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паразитов и хозяев стимулирует развитие сложных защитных механизмов, таких как иммунитет и адаптивные изменения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влияют на экологию и здоровье, а их изучение помогает предотвращать болезни. Соблюдение гигиены и научные знания – ключ к защите человечества и природы.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– важная часть природы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2026-05-08T11:23:45Z</dcterms:created>
  <dcterms:modified xsi:type="dcterms:W3CDTF">2026-05-08T11:23:45Z</dcterms:modified>
</cp:coreProperties>
</file>