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как строится понятная речь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собирать слова в ясные предложения и передавать смысл точно.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нужна грамматика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грамматика нужна для чтения, письменных работ, ответов у доски и тестов. Она помогает правильно строить фразы, задавать вопросы и избегать ошибок, которые искажают смысл текста и затрудняют перевод, пересказ и сочинение.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грамматика английского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6700" y="2147538"/>
            <a:ext cx="32790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рассматривает, из каких форм состоят слова и как они изменяются. Здесь изучают числа существительных, формы глаголов, степени сравнения прилагательных и другие изменения, влияющие на значение.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6700" y="3486475"/>
            <a:ext cx="32790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объясняет, как слова соединяются в предложение. Он помогает понять порядок слов, типы предложений и связь между членами предложения, чтобы речь звучала правильно и логично.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английском языке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глаголы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Nouns называют предметы, людей, явления и идеи, а verbs обозначают действия, состояния и процессы. Именно они чаще всего формируют смысл предложения и отвечают за его основную информацию.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Adjectives описывают признаки существительных: размер, цвет, качество, настроение. Adverbs уточняют глаголы и показывают, как, где или когда происходит действие, делая описание точнее и выразительнее.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Pronouns заменяют существительные, чтобы не повторять одно и то же слово много раз. Они помогают сделать текст короче, понятнее и связать между собой разные части высказывания.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Prepositions, conjunctions и articles не называют предметы напрямую, но помогают связать слова и уточнить смысл. Они показывают отношения между частями предложения и помогают понять, о чем именно идет речь.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вставки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Interjections передают эмоции или реакцию: surprise, joy, alarm. Такие слова встречаются реже, но они делают речь живой и помогают выразить настроение говорящего.
</a:t>
            </a:r>
            <a:endParaRPr lang="en-US" sz="7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функции слова в предложении определить его часть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определяется не только по форме, но и по роли в предложении. Это помогает точнее выбирать правильный вариант в упражнениях и письменной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«Parts of speech» для школьного курса английского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значение, вопрос и пример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Существительные: число, притяжательный падеж и артикли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существительные меняются по числу: book — books, city — cities, child — children. Форма слова подсказывает, об одном предмете идет речь или о нескольких.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принадлежность, часто добавляют ’s: Tom’s bag, the teacher’s desk. Такая форма помогает быстро понять, кому принадлежит предмет или кто с ним связан.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перед существительными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a, an и the уточняют, говорим ли мы о чем-то общем или уже известном. Они особенно важны, когда одно и то же существительное можно понять по-разному.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рядом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this, that, these, those помогают показать близость, удаленность и число. Благодаря им слушатель сразу понимает, какой именно предмет или группа предметов имеется в виду.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часто заменяют повторяющиеся существительные в коротких и длинных предложениях. Они также помогают сразу увидеть, кто действует, а кто получает действие.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важно различать формы подлежащего и дополнения: это влияет на грамматику предложения и на точность высказывания.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личные местоимения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основные формы английского глагола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удобно запоминать в трех формах: base form, Past Simple и Past Participle. Это помогает строить времена и быстро узнавать правильную форму в упражнениях.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действие, состояние или отношение. Без него предложение обычно не может передать главное событие, поэтому именно глагол несет основную смысловую нагрузку.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глагол to be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особенно важен, потому что он выражает состояние, качество и местоположение. В речи он часто помогает строить утверждения, вопросы и отрицания.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и вспомогательные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must, may и do, does, did не передают действие сами по себе, но помогают строить формы предложений. С ними легче выражать возможность, обязанность, вопрос или отрицание.
</a:t>
            </a:r>
            <a:endParaRPr lang="en-US" sz="10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английское предложение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основной путь от идеи к правильному английскому предложению.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основа: подлежащее и сказуемое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совершает действие или о ком говорится в предложении. Обычно оно выражено существительным или местоимением и отвечает на вопрос «кто?» или «что?».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действие, состояние или признак подлежащего. Оно обычно строится вокруг смыслового глагола, а в некоторых случаях включает вспомогательный глагол и другие элементы формы.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to be сказуемое часто сообщает о состоянии, качестве или местоположении. Такие фразы помогают описывать людей и предметы без привычного действия: She is tired. The books are on the table.
</a:t>
            </a:r>
            <a:endParaRPr lang="en-US" sz="10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важно не только запомнить названия времён, но и понять, когда действие повторяется, происходит сейчас или относится к прошлому и будущему.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формы настоящего и прошедшего времени: именно они чаще всего встречаются в чтении, письме и проверочных заданиях.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программы для 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английского глагола в школьной программе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Present Simple, если речь идёт о привычках, фактах, расписании или повторяющихся действиях. Такой выбор показывает, что событие происходит обычно, а не в данный момент.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Present Continuous, когда действие идёт прямо сейчас или носит временный характер. Эта форма помогает показать процесс, который ещё не завершён.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времени проверяют окончание и вспомогательный глагол: в Present Simple часто добавляется -s/-es, а в Present Continuous используется am/is/are + глагол с -ing.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значение времени, пример и подсказку-маркер для выбора формы глагола.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заметить маркер времени, выбрать нужную форму глагола становится проще и быстрее.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грамматике английского языка для 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Present Simple, Present Continuous и Past Simple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строятся по устойчивым моделям, поэтому важно сначала определить время, а затем выбрать нужный вспомогательный глагол.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 — вспомогательный глагол: он помогает правильно построить форму вопроса и отрицания без путаницы в порядке слов.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школьной грамматики английского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вопросы и отрицания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английском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утверждения и вопроса в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a, an, the и случаи без артикля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a и an ставятся перед исчисляемыми существительными в единственном числе, когда предмет упоминается впервые или не уточняется. Выбор зависит от первого звука в слове.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нужен, если предмет уже известен собеседнику или речь идёт о конкретной вещи, месте или человеке. Он помогает выделить именно тот объект, который легко понять из контекста.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артикля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часто не ставится перед существительными во множественном числе в общем смысле, а также перед многими именами собственными и названиями стран, если правило не требует иного.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наречия: как они различаются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относится к существительному и отвечает на вопрос what kind? Оно показывает признак предмета: size, color, opinion, например a tall boy или a difficult task.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 наречие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связано с глаголом, прилагательным или другим наречием. Оно сообщает, как, когда или насколько происходит действие: run quickly, very good, extremely carefully.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good и well легко перепутать: good — это прилагательное, а well — наречие. Поэтому говорят a good student, но speak well; ошибка сразу меняет смысл фразы.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ошибки, правильный вариант и короткое правило для самопроверки.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сложными темами, а с базовыми формами глагола, артиклями и вспомогательными словами.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из школьной практики изучения английского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ошибки учащихся 8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регулярно возвращаться к самым трудным темам, ошибки постепенно сокращаются, а ответы в тестах становятся более уверенными и быстрыми.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времена, артикли и вопросы с отрицаниями: именно их стоит повторять чаще всего для заметного прогресса.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тем по сложности для 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темы требуют повторения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говорить точно
</a:t>
            </a:r>
            <a:endParaRPr lang="en-US" sz="3844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английскую речь понятной, потому что помогает выбрать нужную форму слова и правильно выстроить предложение. Если регулярно тренироваться, правила быстро превращаются в уверенный навык.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2026-05-31T07:59:33Z</dcterms:created>
  <dcterms:modified xsi:type="dcterms:W3CDTF">2026-05-31T07:59:33Z</dcterms:modified>
</cp:coreProperties>
</file>