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12. Компоненты сложения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помогает соединять предметы, числа и ответы в одну понятную картинку.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части сложения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понимать, из чего состоит пример, сложение становится проще. Первоклассник быстрее находит слагаемые, уверенно читает запись и проверяет ответ по рисунку или на числовом ряду.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— это числа, которые соединяют при сложении. Они показывают, сколько предметов было в каждой группе до того, как их собрали вместе.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3 + 2 = 5 числа 3 и 2 являются слагаемыми. У каждого из них своё место в примере и своя маленькая работа.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помогают увидеть исходные части, а не только ответ. Так проще считать яблоки, кубики, карандаши и любые другие предметы вокруг.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слагаемые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показывает, сколько предметов получилось вместе после объединения. В примере 4 + 1 = 5 именно сумма отвечает на вопрос: сколько стало всего?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4 + 1 = 5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общий результат сложения двух частей.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кучки — одна запись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сложил в коробку три кубика и ещё два. Между числами он поставил знак плюс, потому что две отдельные группы превращаются в одну общую. Так запись сразу становится понятной даже без длинных объяснений.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на полке с яблоками
</a:t>
            </a:r>
            <a:pPr algn="l" indent="0" marL="0">
              <a:lnSpc>
                <a:spcPct val="90000"/>
              </a:lnSpc>
              <a:buNone/>
            </a:pPr>
            <a:r>
              <a:rPr lang="en-US" sz="43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лежат красные и зелёные яблоки. Знак плюс между числами подсказывает: яблоки не спорят, а дружно собираются вместе. После этого остаётся только сосчитать весь урожай и назвать сумму.
</a:t>
            </a:r>
            <a:endParaRPr lang="en-US" sz="105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в тетради первоклассника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знак плюс выглядит очень скромно, но делает важное дело. Он соединяет слагаемые в пример и показывает, что нужно не сравнивать числа, а прибавлять их друг к другу.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плюс в записи сложения
</a:t>
            </a:r>
            <a:endParaRPr lang="en-US" sz="27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20" y="1804000"/>
            <a:ext cx="34545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805" y="1804000"/>
            <a:ext cx="34545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первое число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называют первое слагаемое. Это помогает сразу понять, откуда начинается счёт и какое число стоит первым в записи.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второй шаг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читают знак плюс и второе слагаемое. Так ребёнок слышит порядок действий и не путает части примера местами.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называют ответ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всех чисел произносят сумму и говорят, что получилось в итоге. Такая чтение-цепочка делает пример коротким и удобным.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пример на сложение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части примера
</a:t>
            </a:r>
            <a:endParaRPr lang="en-US" sz="2985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слагаемое показывает, сколько предметов было в первой группе. Это начальная часть примера, с которой удобно начинать счёт.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плюс сообщает, что числа нужно сложить. Он не считает сам, а только связывает две части в одно действие.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слагаемое показывает, сколько предметов прибавляют ко второй группе. Благодаря ему ясно, сколько шагов нужно сделать дальше.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— это итог всей записи. Она отвечает на вопрос, сколько предметов получилось после соединения двух групп.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 рисунку предметов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легко увидеть две отдельные группы: например, красные и зелёные яблоки. Ребёнок сначала считает каждую группу отдельно, а потом объединяет их в один общий результат.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рисунок помогает не терять предметы из виду. Если на картинке видно 3 яблока и ещё 2, то сразу понятно, что вместе их 5.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Найти старт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сначала находят первое слагаемое. Это точка, с которой начинается движение вперёд.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Сделать прыжки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делают столько шагов, сколько показывает второе слагаемое. Каждый шаг ведёт к следующему числу.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4. Проверить результат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ещё раз пройти путь заново и убедиться, что шагов было ровно столько, сколько нужно. Проверка делает счёт спокойным и уверенным.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Остановиться на ответе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нужного количества шагов останавливаются на числе, которое и будет суммой. Так ответ видно прямо на ряду.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на числовом ряду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сумму по шагам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сложения с проверкой результата по предметам или числовому ряду.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307" y="1886970"/>
            <a:ext cx="613577" cy="701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889563"/>
            <a:ext cx="696044" cy="6960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слагаемые бывают одинаковыми и разными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слагаемые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примере оба слагаемых совпадают, как в 2 + 2 = 4. Тогда к общему результату приходят через одинаковые части, и счет становится особенно наглядным.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слагаемые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примерах слагаемые отличаются, например 1 + 3 = 4. Ребенок учится видеть, как разные части соединяются в одно целое и дают тот же общий ответ.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состава числа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примеры меняются, ребенок быстрее запоминает, из каких пар можно составить число. Это полезно для устного счета, поиска ответов и уверенной работы с простыми задачами.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слагаемые бывают одинаковыми и разными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важное правило помогает понять, что при сложении число не уменьшается. Если в примере есть ноль, сумма остается прежней — так легче проверить ответ.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с нулем, курс математики 1 класса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прибавить его к числу, результат не изменится.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сложение помогает в короткой задаче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для Маши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на столе лежали два карандаша, а потом мама положила еще три. Ребенок видит две части и сразу понимает, что их нужно соединить. Так задача превращается в понятный пример на сложение.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корзине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корзине было три красных яблока и два зеленых. Когда дети рассматривают рисунок, они легко пересчитывают обе группы вместе. Картинка подсказывает, что ответ — это все яблоки без разделения на части.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сложении
</a:t>
            </a:r>
            <a:endParaRPr lang="en-US" sz="2766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ребенок забывает поставить знак плюс и читает числа отдельно. Из-за этого пример теряет смысл, а две группы предметов не соединяются в одно действие.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перепутать слагаемое и сумму. Тогда ученик называет результат частью примера или наоборот, хотя у каждого числа в записи свое место.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ошибиться и при пересчете предметов, если считать слишком быстро или пропустить один элемент. В таких случаях полезно пересчитать еще раз спокойно и по порядку.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неточность до того, как ответ окажется неверным. Если пересчитать группы снова, ошибка часто всплывает сама и уже не прячется.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 примере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ребенку не перепутать части сложения и сравнить полученный результат с записью в примере.
</a:t>
            </a:r>
            <a:endParaRPr lang="en-US" sz="29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можно разложить на две части разными способами. Например, 5 получается как 1 + 4, 2 + 3 или 0 + 5 — и все варианты верны.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помогают увидеть, что одно и то же число может складываться по-разному. Это очень удобно, когда нужно быстро подобрать ответ без долгих раздумий.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состав числа запомнен, примеры решаются увереннее и быстрее. Ребенок уже не ищет ответ наугад, а вспоминает знакомые пары чисел.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через сложение
</a:t>
            </a:r>
            <a:endParaRPr lang="en-US" sz="27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с предметами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Фишки, пуговицы и кубики отлично подходят для первых примеров. Ребенок берет две кучки, объединяет их и сразу видит результат. Так сложение становится не скучным, а почти как маленькое открытие.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быстрее соберет сумму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разложить карточки или игрушки и предложить назвать сумму вслух. Такая игра помогает запомнить, что части примера складываются в одно целое, а ответ всегда можно проверить пересчетом.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сложение для первоклассников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и письменное сложение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устном сложении ребенок считает по памяти или делает шаги по числовому ряду. Это развивает внимание и помогает быстро находить ответ без лишних записей.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письменном сложении числа и знак плюс записываются в примере. Так легче увидеть, где первое слагаемое, где второе и какая сумма должна получиться.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обычно используют небольшие числа. Они хорошо видны, не путают ребенка и позволяют спокойно сосредоточиться на смысле сложения, а не на длинных вычислениях.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04" y="1716712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— это части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числа в примере показывают отдельные части. Сначала их находят по рисунку, по задаче или в записи, а потом соединяют, чтобы получить общий результат.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плюс соединяет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показывает действие сложения и стоит между числами. Он словно говорит: «Собираем вместе». Без него пример нельзя прочитать и понять правильно.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— это целое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показывает, сколько получилось после соединения частей. Это уже не отдельная кучка, а все предметы вместе, пересчитанные как одно целое.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нужно проверить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Пересчет предметов, рисунок или числовой ряд помогают убедиться, что ответ верный. Проверка делает счет надежнее и придает ребенку уверенности в своих силах.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урока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про сложение: все части на своих местах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 знает, где в примере слагаемые, где сумма и зачем нужен плюс. А главное — умеет не только решать, но и спокойно проверять ответ.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2026-05-20T14:05:07Z</dcterms:created>
  <dcterms:modified xsi:type="dcterms:W3CDTF">2026-05-20T14:05:07Z</dcterms:modified>
</cp:coreProperties>
</file>